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8" r:id="rId4"/>
    <p:sldId id="259" r:id="rId5"/>
    <p:sldId id="261" r:id="rId6"/>
    <p:sldId id="260" r:id="rId7"/>
    <p:sldId id="257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16AF-C4C6-47F3-AC04-3EC45B5125A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25B9C794-E957-44E8-935A-118EDC4AA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189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16AF-C4C6-47F3-AC04-3EC45B5125A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5B9C794-E957-44E8-935A-118EDC4AA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652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16AF-C4C6-47F3-AC04-3EC45B5125A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5B9C794-E957-44E8-935A-118EDC4AA31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66450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16AF-C4C6-47F3-AC04-3EC45B5125A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5B9C794-E957-44E8-935A-118EDC4AA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486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16AF-C4C6-47F3-AC04-3EC45B5125A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5B9C794-E957-44E8-935A-118EDC4AA31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5137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16AF-C4C6-47F3-AC04-3EC45B5125A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5B9C794-E957-44E8-935A-118EDC4AA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4849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16AF-C4C6-47F3-AC04-3EC45B5125A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C794-E957-44E8-935A-118EDC4AA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062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16AF-C4C6-47F3-AC04-3EC45B5125A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C794-E957-44E8-935A-118EDC4AA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582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16AF-C4C6-47F3-AC04-3EC45B5125A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C794-E957-44E8-935A-118EDC4AA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722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16AF-C4C6-47F3-AC04-3EC45B5125A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5B9C794-E957-44E8-935A-118EDC4AA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942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16AF-C4C6-47F3-AC04-3EC45B5125A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5B9C794-E957-44E8-935A-118EDC4AA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478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16AF-C4C6-47F3-AC04-3EC45B5125A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5B9C794-E957-44E8-935A-118EDC4AA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761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16AF-C4C6-47F3-AC04-3EC45B5125A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C794-E957-44E8-935A-118EDC4AA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599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16AF-C4C6-47F3-AC04-3EC45B5125A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C794-E957-44E8-935A-118EDC4AA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929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16AF-C4C6-47F3-AC04-3EC45B5125A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9C794-E957-44E8-935A-118EDC4AA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905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16AF-C4C6-47F3-AC04-3EC45B5125A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5B9C794-E957-44E8-935A-118EDC4AA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153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216AF-C4C6-47F3-AC04-3EC45B5125A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5B9C794-E957-44E8-935A-118EDC4AA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947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0648"/>
            <a:ext cx="6400800" cy="4608512"/>
          </a:xfrm>
        </p:spPr>
        <p:txBody>
          <a:bodyPr>
            <a:normAutofit/>
          </a:bodyPr>
          <a:lstStyle/>
          <a:p>
            <a:endParaRPr lang="ru-RU" sz="3600" b="1" dirty="0" smtClean="0">
              <a:solidFill>
                <a:srgbClr val="C00000"/>
              </a:solidFill>
            </a:endParaRPr>
          </a:p>
          <a:p>
            <a:endParaRPr lang="ru-RU" sz="3600" b="1" dirty="0">
              <a:solidFill>
                <a:srgbClr val="C00000"/>
              </a:solidFill>
            </a:endParaRPr>
          </a:p>
          <a:p>
            <a:r>
              <a:rPr lang="ru-RU" sz="3600" b="1" dirty="0" smtClean="0">
                <a:solidFill>
                  <a:srgbClr val="C00000"/>
                </a:solidFill>
              </a:rPr>
              <a:t>Презентация по русской народной сказке «Смоляной бычок»</a:t>
            </a:r>
          </a:p>
          <a:p>
            <a:endParaRPr lang="ru-RU" sz="3600" b="1" dirty="0">
              <a:solidFill>
                <a:srgbClr val="C00000"/>
              </a:solidFill>
            </a:endParaRPr>
          </a:p>
          <a:p>
            <a:r>
              <a:rPr lang="ru-RU" sz="3600" b="1" dirty="0" smtClean="0">
                <a:solidFill>
                  <a:srgbClr val="C00000"/>
                </a:solidFill>
              </a:rPr>
              <a:t>                         </a:t>
            </a:r>
            <a:r>
              <a:rPr lang="ru-RU" b="1" dirty="0">
                <a:solidFill>
                  <a:srgbClr val="C00000"/>
                </a:solidFill>
              </a:rPr>
              <a:t>А</a:t>
            </a:r>
            <a:r>
              <a:rPr lang="ru-RU" b="1" dirty="0" smtClean="0">
                <a:solidFill>
                  <a:srgbClr val="C00000"/>
                </a:solidFill>
              </a:rPr>
              <a:t>втор </a:t>
            </a:r>
            <a:r>
              <a:rPr lang="ru-RU" b="1" dirty="0" err="1" smtClean="0">
                <a:solidFill>
                  <a:srgbClr val="C00000"/>
                </a:solidFill>
              </a:rPr>
              <a:t>Бочарова</a:t>
            </a:r>
            <a:r>
              <a:rPr lang="ru-RU" b="1" dirty="0" smtClean="0">
                <a:solidFill>
                  <a:srgbClr val="C00000"/>
                </a:solidFill>
              </a:rPr>
              <a:t> Е.В.</a:t>
            </a:r>
          </a:p>
        </p:txBody>
      </p:sp>
    </p:spTree>
    <p:extLst>
      <p:ext uri="{BB962C8B-B14F-4D97-AF65-F5344CB8AC3E}">
        <p14:creationId xmlns:p14="http://schemas.microsoft.com/office/powerpoint/2010/main" val="253353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0648"/>
            <a:ext cx="5832648" cy="2512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816854"/>
            <a:ext cx="5688632" cy="3550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745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24744"/>
            <a:ext cx="6350102" cy="4961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66431" y="419635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КОНСТРУИРОВАНИЕ ИЗ СЧЁТНЫХ ПАЛОЧЕК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576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24744"/>
            <a:ext cx="5832648" cy="5169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3848" y="605920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РИСУЕМ ПО КЛЕТОЧКАМ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883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104289"/>
            <a:ext cx="8229656" cy="696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3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724"/>
            <a:ext cx="9144000" cy="4206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48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54" y="0"/>
            <a:ext cx="92153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26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-275669"/>
            <a:ext cx="8180812" cy="7133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87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-84990"/>
            <a:ext cx="8678738" cy="6942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39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908720"/>
            <a:ext cx="4021809" cy="5525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373306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ДОРИСУЙ НЕДОСТАЮЩИЙ ЭЛЕМЕНТ У ТЕНИ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096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7481456" cy="2160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548680"/>
            <a:ext cx="583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ОБВЕДИ ЦИФРУ, СООТВЕТСТВУЮЩУЮ КОЛИЧЕСТВУ ПОДАРКОВ ДЛЯ ТАНЮШКИ ОТ ЗВЕРЕЙ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41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92" y="1484784"/>
            <a:ext cx="7680407" cy="4138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7704" y="476672"/>
            <a:ext cx="5544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К</a:t>
            </a:r>
            <a:r>
              <a:rPr lang="ru-RU" dirty="0" smtClean="0"/>
              <a:t>акую </a:t>
            </a:r>
            <a:r>
              <a:rPr lang="ru-RU" dirty="0"/>
              <a:t>из трех ленточек подарил Танюшке </a:t>
            </a:r>
            <a:r>
              <a:rPr lang="ru-RU" dirty="0" smtClean="0"/>
              <a:t>зайчик (она </a:t>
            </a:r>
            <a:r>
              <a:rPr lang="ru-RU" dirty="0"/>
              <a:t>должна быть самая длинная и самая </a:t>
            </a:r>
            <a:r>
              <a:rPr lang="ru-RU" dirty="0" smtClean="0"/>
              <a:t>широкая)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911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45a38d7ecd2d72629b97b5b95c57063ae242077"/>
</p:tagLst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54</TotalTime>
  <Words>53</Words>
  <Application>Microsoft Office PowerPoint</Application>
  <PresentationFormat>Экран (4:3)</PresentationFormat>
  <Paragraphs>10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Смоляной бычок</dc:title>
  <dc:creator>Алексей</dc:creator>
  <cp:lastModifiedBy>Алексей</cp:lastModifiedBy>
  <cp:revision>7</cp:revision>
  <dcterms:created xsi:type="dcterms:W3CDTF">2020-03-11T14:57:30Z</dcterms:created>
  <dcterms:modified xsi:type="dcterms:W3CDTF">2020-04-01T08:53:09Z</dcterms:modified>
</cp:coreProperties>
</file>