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7" r:id="rId3"/>
    <p:sldId id="258" r:id="rId4"/>
    <p:sldId id="259" r:id="rId5"/>
  </p:sldIdLst>
  <p:sldSz cx="9144000" cy="6858000" type="screen4x3"/>
  <p:notesSz cx="6858000" cy="9144000"/>
  <p:custDataLst>
    <p:tags r:id="rId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E13D3-FB8C-4A54-8C91-557898D01260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E20AE5B5-1DBA-43E5-BAD3-521FC855D6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1238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E13D3-FB8C-4A54-8C91-557898D01260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E20AE5B5-1DBA-43E5-BAD3-521FC855D6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714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E13D3-FB8C-4A54-8C91-557898D01260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E20AE5B5-1DBA-43E5-BAD3-521FC855D62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145344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E13D3-FB8C-4A54-8C91-557898D01260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E20AE5B5-1DBA-43E5-BAD3-521FC855D6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4169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E13D3-FB8C-4A54-8C91-557898D01260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E20AE5B5-1DBA-43E5-BAD3-521FC855D62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579208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E13D3-FB8C-4A54-8C91-557898D01260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E20AE5B5-1DBA-43E5-BAD3-521FC855D6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1965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E13D3-FB8C-4A54-8C91-557898D01260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AE5B5-1DBA-43E5-BAD3-521FC855D6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3455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E13D3-FB8C-4A54-8C91-557898D01260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AE5B5-1DBA-43E5-BAD3-521FC855D6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667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E13D3-FB8C-4A54-8C91-557898D01260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AE5B5-1DBA-43E5-BAD3-521FC855D6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943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E13D3-FB8C-4A54-8C91-557898D01260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E20AE5B5-1DBA-43E5-BAD3-521FC855D6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604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E13D3-FB8C-4A54-8C91-557898D01260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E20AE5B5-1DBA-43E5-BAD3-521FC855D6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201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E13D3-FB8C-4A54-8C91-557898D01260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E20AE5B5-1DBA-43E5-BAD3-521FC855D6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282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E13D3-FB8C-4A54-8C91-557898D01260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AE5B5-1DBA-43E5-BAD3-521FC855D6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800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E13D3-FB8C-4A54-8C91-557898D01260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AE5B5-1DBA-43E5-BAD3-521FC855D6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317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E13D3-FB8C-4A54-8C91-557898D01260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AE5B5-1DBA-43E5-BAD3-521FC855D6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213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E13D3-FB8C-4A54-8C91-557898D01260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E20AE5B5-1DBA-43E5-BAD3-521FC855D6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346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E13D3-FB8C-4A54-8C91-557898D01260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20AE5B5-1DBA-43E5-BAD3-521FC855D6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843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92896"/>
            <a:ext cx="8229600" cy="194421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Презентация по рисованию в средней группе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«Как розовые </a:t>
            </a:r>
            <a:r>
              <a:rPr lang="ru-RU" b="1" dirty="0" smtClean="0">
                <a:solidFill>
                  <a:srgbClr val="C00000"/>
                </a:solidFill>
              </a:rPr>
              <a:t>яблоки </a:t>
            </a:r>
            <a:r>
              <a:rPr lang="ru-RU" b="1" dirty="0" smtClean="0">
                <a:solidFill>
                  <a:srgbClr val="C00000"/>
                </a:solidFill>
              </a:rPr>
              <a:t>на ветках снегири».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</a:t>
            </a:r>
            <a:r>
              <a:rPr lang="ru-RU" sz="3600" b="1" dirty="0" smtClean="0">
                <a:solidFill>
                  <a:srgbClr val="C00000"/>
                </a:solidFill>
              </a:rPr>
              <a:t>Автор </a:t>
            </a:r>
            <a:r>
              <a:rPr lang="ru-RU" sz="3600" b="1" dirty="0" err="1" smtClean="0">
                <a:solidFill>
                  <a:srgbClr val="C00000"/>
                </a:solidFill>
              </a:rPr>
              <a:t>Бочарова</a:t>
            </a:r>
            <a:r>
              <a:rPr lang="ru-RU" sz="3600" b="1" dirty="0" smtClean="0">
                <a:solidFill>
                  <a:srgbClr val="C00000"/>
                </a:solidFill>
              </a:rPr>
              <a:t> Е.В.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83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снегири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31" y="260648"/>
            <a:ext cx="8472941" cy="6354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512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снегири\pochemu-snegir-animalreader.ru-001-1024x7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511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снегири\risunok_snegirya_Baushev_Dani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747223"/>
            <a:ext cx="7128791" cy="5204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384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397ca023324a918a2711c882bafd2a2f4978ff7"/>
</p:tagLst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59</TotalTime>
  <Words>6</Words>
  <Application>Microsoft Office PowerPoint</Application>
  <PresentationFormat>Экран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Легкий дым</vt:lpstr>
      <vt:lpstr>Презентация по рисованию в средней группе  «Как розовые яблоки на ветках снегири».                                Автор Бочарова Е.В.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</dc:creator>
  <cp:lastModifiedBy>Алексей</cp:lastModifiedBy>
  <cp:revision>7</cp:revision>
  <dcterms:created xsi:type="dcterms:W3CDTF">2020-02-06T12:16:27Z</dcterms:created>
  <dcterms:modified xsi:type="dcterms:W3CDTF">2020-04-01T08:48:17Z</dcterms:modified>
</cp:coreProperties>
</file>