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05F0-38F7-43AF-AF72-24D7B5B91932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B37E-81BA-454D-B9ED-DAC89E66A43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05F0-38F7-43AF-AF72-24D7B5B91932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B37E-81BA-454D-B9ED-DAC89E66A43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05F0-38F7-43AF-AF72-24D7B5B91932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B37E-81BA-454D-B9ED-DAC89E66A43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05F0-38F7-43AF-AF72-24D7B5B91932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B37E-81BA-454D-B9ED-DAC89E66A43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05F0-38F7-43AF-AF72-24D7B5B91932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B37E-81BA-454D-B9ED-DAC89E66A43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05F0-38F7-43AF-AF72-24D7B5B91932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B37E-81BA-454D-B9ED-DAC89E66A43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05F0-38F7-43AF-AF72-24D7B5B91932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B37E-81BA-454D-B9ED-DAC89E66A43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05F0-38F7-43AF-AF72-24D7B5B91932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B37E-81BA-454D-B9ED-DAC89E66A43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05F0-38F7-43AF-AF72-24D7B5B91932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B37E-81BA-454D-B9ED-DAC89E66A43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05F0-38F7-43AF-AF72-24D7B5B91932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B37E-81BA-454D-B9ED-DAC89E66A43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05F0-38F7-43AF-AF72-24D7B5B91932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B37E-81BA-454D-B9ED-DAC89E66A43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DB05F0-38F7-43AF-AF72-24D7B5B91932}" type="datetimeFigureOut">
              <a:rPr lang="ru-RU" smtClean="0"/>
              <a:t>01.04.2020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07DB37E-81BA-454D-B9ED-DAC89E66A433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lya\Desktop\презенты\анимашки\vasini_zadachki_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54" y="3501008"/>
            <a:ext cx="1512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1052736"/>
            <a:ext cx="75608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Учимся писать сочинение – рассуждение на тему: </a:t>
            </a:r>
            <a:r>
              <a:rPr lang="ru-RU" sz="2800" b="1" i="1" dirty="0" smtClean="0">
                <a:solidFill>
                  <a:schemeClr val="tx2"/>
                </a:solidFill>
              </a:rPr>
              <a:t>Что значит «Без ученья  нет уменья»?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17074" y="2780928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</a:p>
          <a:p>
            <a:endParaRPr lang="ru-RU" dirty="0"/>
          </a:p>
          <a:p>
            <a:r>
              <a:rPr lang="ru-RU" dirty="0" smtClean="0"/>
              <a:t>3 класс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6381328"/>
            <a:ext cx="234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</a:t>
            </a:r>
            <a:r>
              <a:rPr lang="ru-RU" dirty="0" smtClean="0"/>
              <a:t>2020 </a:t>
            </a:r>
            <a:r>
              <a:rPr lang="ru-RU" dirty="0" smtClean="0"/>
              <a:t>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7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404664"/>
            <a:ext cx="76328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Прочитайте рассказ.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050995"/>
            <a:ext cx="871296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Не захотел Ваня уроки учить и стал спрашивать маму:</a:t>
            </a:r>
          </a:p>
          <a:p>
            <a:r>
              <a:rPr lang="ru-RU" sz="2400" b="1" dirty="0" smtClean="0"/>
              <a:t>- Кем был мой дедушка?</a:t>
            </a:r>
          </a:p>
          <a:p>
            <a:r>
              <a:rPr lang="ru-RU" sz="2400" b="1" dirty="0" smtClean="0"/>
              <a:t>- Землекопом, землю лопатой копал, кайлом*  долбил.</a:t>
            </a:r>
          </a:p>
          <a:p>
            <a:r>
              <a:rPr lang="ru-RU" sz="2400" b="1" dirty="0" smtClean="0"/>
              <a:t>- А в школе он учился?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/>
              <a:t>Нет, он был неграмотный, ни читать, ни писать не умел, но дело своё знал хорошо, канавы да колодцы рыл.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/>
              <a:t>А у него был папа?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/>
              <a:t>Был, прадед твой.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/>
              <a:t>Кем он был?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/>
              <a:t>Хлеборобом.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/>
              <a:t>А в школе он учился?</a:t>
            </a:r>
          </a:p>
          <a:p>
            <a:r>
              <a:rPr lang="ru-RU" sz="2400" b="1" dirty="0" smtClean="0"/>
              <a:t>- Нет, он был неграмотный, ни читать, ни писать не умел, но работал до последних сил, хлеб серпом жал – с голоду умер.</a:t>
            </a:r>
          </a:p>
          <a:p>
            <a:pPr marL="285750" indent="-285750">
              <a:buFontTx/>
              <a:buChar char="-"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7870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04664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 Я тоже не буду учиться – решил Ваня, - писать и читать я умею, четыре действия арифметики знаю.</a:t>
            </a:r>
          </a:p>
          <a:p>
            <a:r>
              <a:rPr lang="ru-RU" sz="2400" b="1" dirty="0" smtClean="0"/>
              <a:t>Дедушка и того не знал, а работать умел хорошо. Нынче с голоду не умирают, в землянках не живут. Не хочу учиться, хочу трудиться.</a:t>
            </a:r>
          </a:p>
          <a:p>
            <a:r>
              <a:rPr lang="ru-RU" sz="2400" b="1" dirty="0" smtClean="0"/>
              <a:t>Увидел Ваня: самолёт в небе летит, и сразу решил, кем быть. Пришёл Ваня на аэродром.</a:t>
            </a:r>
          </a:p>
          <a:p>
            <a:r>
              <a:rPr lang="ru-RU" sz="2400" b="1" dirty="0" smtClean="0"/>
              <a:t>- Я хочу быть лётчиком, дайте мне самолёт.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/>
              <a:t>Выбирай, какой тебе, садись и лети.</a:t>
            </a:r>
          </a:p>
          <a:p>
            <a:r>
              <a:rPr lang="ru-RU" sz="2400" b="1" dirty="0" smtClean="0"/>
              <a:t>Забрался Ваня в кабину, руль крутит – мотор не шумит, самолёт не летит. Самолётом надо уметь управлять, а </a:t>
            </a:r>
            <a:r>
              <a:rPr lang="ru-RU" sz="2400" b="1" dirty="0"/>
              <a:t>В</a:t>
            </a:r>
            <a:r>
              <a:rPr lang="ru-RU" sz="2400" b="1" dirty="0" smtClean="0"/>
              <a:t>аня не умеет.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/>
              <a:t>Лётчиком быть – долго учиться надо, - сказал Ване лётчик и велел уходить с аэродрома.</a:t>
            </a:r>
          </a:p>
        </p:txBody>
      </p:sp>
    </p:spTree>
    <p:extLst>
      <p:ext uri="{BB962C8B-B14F-4D97-AF65-F5344CB8AC3E}">
        <p14:creationId xmlns:p14="http://schemas.microsoft.com/office/powerpoint/2010/main" val="109785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2656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b="1" dirty="0" smtClean="0"/>
              <a:t>Мой дедушка не учился, а работать умел хорошо. </a:t>
            </a:r>
          </a:p>
          <a:p>
            <a:r>
              <a:rPr lang="ru-RU" sz="2400" b="1" dirty="0" smtClean="0"/>
              <a:t>Я не хочу учиться, хочу трудиться. Лётчики – люди учёные, пойду в машинисты. Пришёл Ваня в паровозное депо.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/>
              <a:t>Я хочу быть машинистом, дайте мне паровоз.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/>
              <a:t>Паровоз машиниста ждёт, садись и поезжай.</a:t>
            </a:r>
          </a:p>
          <a:p>
            <a:r>
              <a:rPr lang="ru-RU" sz="2400" b="1" dirty="0" smtClean="0"/>
              <a:t>Поднялся Ваня на паровоз, заставляет его ехать, а паровоз Ваню не слушается, с места не трогается.</a:t>
            </a:r>
          </a:p>
          <a:p>
            <a:r>
              <a:rPr lang="ru-RU" sz="2400" b="1" dirty="0" smtClean="0"/>
              <a:t>Паровозом надо уметь управлять, а Ваня не умеет.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/>
              <a:t>Машинистом быть – долго учиться надо, - сказал Ване машинист и велел уходить с паровоза.</a:t>
            </a:r>
          </a:p>
          <a:p>
            <a:r>
              <a:rPr lang="ru-RU" sz="2400" b="1" dirty="0" smtClean="0"/>
              <a:t>- Мой дедушка не учился, а работать умел хорошо. Я не хочу учиться, хочу трудиться. Машинисты – люди учёные, пойду как дед в землекопы. Лопатой я работать умею.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9429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88640"/>
            <a:ext cx="84249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Пришёл Ваня на строительство канала.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/>
              <a:t>Я хочу быть землекопом, дайте мне лопату.</a:t>
            </a:r>
          </a:p>
          <a:p>
            <a:r>
              <a:rPr lang="ru-RU" sz="2400" b="1" dirty="0" smtClean="0"/>
              <a:t>Лопатой канал за всю жизнь не пророешь; нынче землекопы инженерами стали, на самоходных экскаваторах работают.</a:t>
            </a:r>
          </a:p>
          <a:p>
            <a:r>
              <a:rPr lang="ru-RU" sz="2400" b="1" dirty="0" smtClean="0"/>
              <a:t>Видит Ваня, поднял экскаватор железную лапу, шагнул вперёд, зачерпнул ковшом столько земли, что целую гору насыпал.</a:t>
            </a:r>
          </a:p>
          <a:p>
            <a:r>
              <a:rPr lang="ru-RU" sz="2400" b="1" dirty="0" smtClean="0"/>
              <a:t>— С экскаватором я не справлюсь, — признался Ваня.</a:t>
            </a:r>
          </a:p>
          <a:p>
            <a:r>
              <a:rPr lang="ru-RU" sz="2400" b="1" dirty="0" smtClean="0"/>
              <a:t>— Землекопом быть — долго учиться надо,— сказал Ване экскаваторщик и велел уходить с канала.</a:t>
            </a:r>
          </a:p>
          <a:p>
            <a:r>
              <a:rPr lang="ru-RU" sz="2400" b="1" dirty="0" smtClean="0"/>
              <a:t>Ничего не ответил Ваня, а про себя подумал: «Землекопы стали учёные, пойду в хлеборобы».</a:t>
            </a:r>
          </a:p>
          <a:p>
            <a:r>
              <a:rPr lang="ru-RU" sz="2400" b="1" dirty="0" smtClean="0"/>
              <a:t>Взял Ваня дедушкин серп и пошёл в колхоз. В поле идёт комбайн, сам жнёт пшеницу и сам молотит, солому выбрасывает, а зерно ссыпает в грузовик. </a:t>
            </a:r>
          </a:p>
        </p:txBody>
      </p:sp>
    </p:spTree>
    <p:extLst>
      <p:ext uri="{BB962C8B-B14F-4D97-AF65-F5344CB8AC3E}">
        <p14:creationId xmlns:p14="http://schemas.microsoft.com/office/powerpoint/2010/main" val="277178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548680"/>
            <a:ext cx="8424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Жнецы нынче комбайнерами стали, комбайнами управляют, пахари на трактористов выучились, крестьяне в агрономы пошли. А Ваня ничему не научился и ничего делать не умеет, только мешает всем.</a:t>
            </a:r>
          </a:p>
          <a:p>
            <a:r>
              <a:rPr lang="ru-RU" sz="2400" b="1" dirty="0" smtClean="0"/>
              <a:t>Стыдно стало Ване своей неучености, спрятал он серп, скорее возвратился домой и принялся учить уроки.</a:t>
            </a:r>
          </a:p>
          <a:p>
            <a:r>
              <a:rPr lang="ru-RU" sz="2400" b="1" dirty="0" smtClean="0"/>
              <a:t>Без ученья нет уменья. Хочешь трудиться — надо учиться. Учение — всем делам начало.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86915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А как ты понимаешь пословицу « Без ученья нет уменья»? Начни своё рассуждение со слов: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Я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 думаю, что пословица права, потому что…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48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126</TotalTime>
  <Words>628</Words>
  <Application>Microsoft Office PowerPoint</Application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Natalya</dc:creator>
  <cp:lastModifiedBy>Анна</cp:lastModifiedBy>
  <cp:revision>12</cp:revision>
  <dcterms:created xsi:type="dcterms:W3CDTF">2014-02-15T16:04:51Z</dcterms:created>
  <dcterms:modified xsi:type="dcterms:W3CDTF">2020-04-01T11:51:34Z</dcterms:modified>
</cp:coreProperties>
</file>