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373" r:id="rId4"/>
    <p:sldId id="380" r:id="rId5"/>
    <p:sldId id="383" r:id="rId6"/>
    <p:sldId id="374" r:id="rId7"/>
    <p:sldId id="375" r:id="rId8"/>
    <p:sldId id="319" r:id="rId9"/>
    <p:sldId id="377" r:id="rId10"/>
    <p:sldId id="378" r:id="rId11"/>
    <p:sldId id="384" r:id="rId12"/>
    <p:sldId id="385" r:id="rId13"/>
    <p:sldId id="379" r:id="rId14"/>
    <p:sldId id="371" r:id="rId15"/>
    <p:sldId id="386" r:id="rId16"/>
    <p:sldId id="381" r:id="rId17"/>
    <p:sldId id="3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917"/>
    <a:srgbClr val="A50021"/>
    <a:srgbClr val="CC0000"/>
    <a:srgbClr val="007033"/>
    <a:srgbClr val="D4D3DF"/>
    <a:srgbClr val="642F04"/>
    <a:srgbClr val="351413"/>
    <a:srgbClr val="212911"/>
    <a:srgbClr val="1A210D"/>
    <a:srgbClr val="4600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65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09012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image" Target="../media/image19.pn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500042"/>
            <a:ext cx="784887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«Создание пластилинового мультфильма для малышей»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07154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548875"/>
            <a:ext cx="2444087" cy="32443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556563"/>
            <a:ext cx="2304256" cy="32366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124" y="3907727"/>
            <a:ext cx="1871068" cy="24760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4049199"/>
            <a:ext cx="1615827" cy="2269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07154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8" name="Picture 2" descr="C:\Users\Home\Desktop\фото для презентации  мультфильма\IMG_20200324_1134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428667"/>
            <a:ext cx="4104456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1540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07154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074" name="Picture 2" descr="C:\Users\Home\Desktop\фото для презентации  мультфильма\IMG_20200324_1135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476672"/>
            <a:ext cx="3872966" cy="5163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7100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692697"/>
            <a:ext cx="5526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2"/>
                </a:solidFill>
              </a:rPr>
              <a:t>Совместно с детьми: фотосъемка</a:t>
            </a:r>
          </a:p>
          <a:p>
            <a:r>
              <a:rPr lang="ru-RU" sz="2400" i="1" dirty="0" smtClean="0">
                <a:solidFill>
                  <a:schemeClr val="tx2"/>
                </a:solidFill>
              </a:rPr>
              <a:t>Воспитатель: Создание видеоролика</a:t>
            </a:r>
            <a:endParaRPr lang="ru-RU" sz="2400" i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Home\Desktop\фото для презентации  мультфильма\IMG_20200324_1141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1628800"/>
            <a:ext cx="4100243" cy="4223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357298"/>
            <a:ext cx="1152128" cy="1192912"/>
          </a:xfrm>
          <a:prstGeom prst="rect">
            <a:avLst/>
          </a:prstGeom>
          <a:noFill/>
        </p:spPr>
      </p:pic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44482"/>
            <a:ext cx="1403648" cy="11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Елена\Pictures\klip_249_божьи коровки_adr\1 (10)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12160" y="4869160"/>
            <a:ext cx="2702609" cy="1821324"/>
          </a:xfrm>
          <a:prstGeom prst="rect">
            <a:avLst/>
          </a:prstGeom>
          <a:noFill/>
        </p:spPr>
      </p:pic>
      <p:pic>
        <p:nvPicPr>
          <p:cNvPr id="8194" name="Picture 2" descr="C:\Users\Home\Desktop\IMG_20200325_11333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1560" y="548680"/>
            <a:ext cx="3687239" cy="4712466"/>
          </a:xfrm>
          <a:prstGeom prst="rect">
            <a:avLst/>
          </a:prstGeom>
          <a:noFill/>
        </p:spPr>
      </p:pic>
      <p:pic>
        <p:nvPicPr>
          <p:cNvPr id="8195" name="Picture 3" descr="C:\Users\Home\Desktop\IMG_20200325_11350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4008" y="476672"/>
            <a:ext cx="3579096" cy="477212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357298"/>
            <a:ext cx="1152128" cy="1192912"/>
          </a:xfrm>
          <a:prstGeom prst="rect">
            <a:avLst/>
          </a:prstGeom>
          <a:noFill/>
        </p:spPr>
      </p:pic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44482"/>
            <a:ext cx="1403648" cy="11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Елена\Pictures\klip_249_божьи коровки_adr\1 (10)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12160" y="4869160"/>
            <a:ext cx="2702609" cy="1821324"/>
          </a:xfrm>
          <a:prstGeom prst="rect">
            <a:avLst/>
          </a:prstGeom>
          <a:noFill/>
        </p:spPr>
      </p:pic>
      <p:pic>
        <p:nvPicPr>
          <p:cNvPr id="7" name="Рисунок 6" descr="https://kladraz.ru/upload/blogs2/2016/3/11079_9de1e0f25130efaa3d48a56b5096f524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9605" y="1052736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57098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936103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Озвучивание мультфильма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esktop\фото для презентации  мультфильма\IMG_20200324_1145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288360"/>
            <a:ext cx="3240360" cy="4320480"/>
          </a:xfrm>
          <a:prstGeom prst="rect">
            <a:avLst/>
          </a:prstGeom>
          <a:noFill/>
        </p:spPr>
      </p:pic>
      <p:pic>
        <p:nvPicPr>
          <p:cNvPr id="6147" name="Picture 3" descr="C:\Users\Home\Desktop\фото для презентации  мультфильма\IMG_20200324_1149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268760"/>
            <a:ext cx="3312368" cy="4416491"/>
          </a:xfrm>
          <a:prstGeom prst="rect">
            <a:avLst/>
          </a:prstGeom>
          <a:noFill/>
        </p:spPr>
      </p:pic>
      <p:pic>
        <p:nvPicPr>
          <p:cNvPr id="6" name="Picture 2" descr="C:\Users\Home\Desktop\фото для презентации  мультфильма\IMG_20200324_1145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270217"/>
            <a:ext cx="324036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285860"/>
            <a:ext cx="1152128" cy="1192912"/>
          </a:xfrm>
          <a:prstGeom prst="rect">
            <a:avLst/>
          </a:prstGeom>
          <a:noFill/>
        </p:spPr>
      </p:pic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44482"/>
            <a:ext cx="1403648" cy="11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Елена\Pictures\klip_249_божьи коровки_adr\1 (10)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12160" y="4869160"/>
            <a:ext cx="2702609" cy="182132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85918" y="1214422"/>
            <a:ext cx="5500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Приглашение 2 младшей группы и совместный просмотр мультфильма</a:t>
            </a:r>
            <a:endParaRPr lang="ru-RU" sz="2800" dirty="0"/>
          </a:p>
        </p:txBody>
      </p:sp>
      <p:pic>
        <p:nvPicPr>
          <p:cNvPr id="3074" name="Picture 2" descr="C:\Users\0\Desktop\мульт\реп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131840" y="2708920"/>
            <a:ext cx="2281492" cy="336222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428596" y="428604"/>
            <a:ext cx="784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1857364"/>
            <a:ext cx="648072" cy="671013"/>
          </a:xfrm>
          <a:prstGeom prst="rect">
            <a:avLst/>
          </a:prstGeom>
          <a:noFill/>
        </p:spPr>
      </p:pic>
      <p:pic>
        <p:nvPicPr>
          <p:cNvPr id="66" name="Picture 4" descr="C:\Users\Елена\Pictures\klip_249_божьи коровки_adr\1 (10)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4869160"/>
            <a:ext cx="2702609" cy="1821324"/>
          </a:xfrm>
          <a:prstGeom prst="rect">
            <a:avLst/>
          </a:prstGeom>
          <a:noFill/>
        </p:spPr>
      </p:pic>
      <p:sp>
        <p:nvSpPr>
          <p:cNvPr id="67" name="TextBox 66"/>
          <p:cNvSpPr txBox="1"/>
          <p:nvPr/>
        </p:nvSpPr>
        <p:spPr>
          <a:xfrm>
            <a:off x="1403648" y="1955997"/>
            <a:ext cx="6060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Дети подготовительной, старшей группы</a:t>
            </a:r>
            <a:endParaRPr lang="ru-RU" sz="3200" b="1" dirty="0"/>
          </a:p>
        </p:txBody>
      </p:sp>
      <p:pic>
        <p:nvPicPr>
          <p:cNvPr id="6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3286124"/>
            <a:ext cx="648072" cy="671013"/>
          </a:xfrm>
          <a:prstGeom prst="rect">
            <a:avLst/>
          </a:prstGeom>
          <a:noFill/>
        </p:spPr>
      </p:pic>
      <p:sp>
        <p:nvSpPr>
          <p:cNvPr id="69" name="TextBox 68"/>
          <p:cNvSpPr txBox="1"/>
          <p:nvPr/>
        </p:nvSpPr>
        <p:spPr>
          <a:xfrm>
            <a:off x="1763688" y="3286124"/>
            <a:ext cx="51657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Воспитательи</a:t>
            </a:r>
            <a:r>
              <a:rPr lang="ru-RU" sz="3200" dirty="0" smtClean="0"/>
              <a:t> : </a:t>
            </a:r>
            <a:r>
              <a:rPr lang="ru-RU" sz="3200" dirty="0" err="1" smtClean="0"/>
              <a:t>Пылёва</a:t>
            </a:r>
            <a:r>
              <a:rPr lang="ru-RU" sz="3200" dirty="0" smtClean="0"/>
              <a:t> И.П и Лысенко Л.П</a:t>
            </a:r>
            <a:endParaRPr lang="ru-RU" sz="3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980728"/>
            <a:ext cx="5742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творческих способностей у дошкольников при создании мультфильмов, коллажей средствами изобразительной деятельности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204864"/>
            <a:ext cx="626469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Образовательные:</a:t>
            </a:r>
            <a:endParaRPr lang="ru-RU" dirty="0"/>
          </a:p>
          <a:p>
            <a:r>
              <a:rPr lang="ru-RU" dirty="0" smtClean="0"/>
              <a:t>Сформировать у детей элементарное представление о тайнах мультипликации.</a:t>
            </a:r>
            <a:br>
              <a:rPr lang="ru-RU" dirty="0" smtClean="0"/>
            </a:br>
            <a:r>
              <a:rPr lang="ru-RU" dirty="0" smtClean="0"/>
              <a:t>Обогатить словарный запас детей.</a:t>
            </a:r>
            <a:br>
              <a:rPr lang="ru-RU" dirty="0" smtClean="0"/>
            </a:br>
            <a:r>
              <a:rPr lang="ru-RU" b="1" dirty="0"/>
              <a:t>Развивающие: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Активизация мыслительного процесса и познавательного интереса;</a:t>
            </a:r>
            <a:br>
              <a:rPr lang="ru-RU" dirty="0" smtClean="0"/>
            </a:br>
            <a:r>
              <a:rPr lang="ru-RU" dirty="0" smtClean="0"/>
              <a:t>Овладение навыками общения и коллективного творчества;</a:t>
            </a:r>
            <a:br>
              <a:rPr lang="ru-RU" dirty="0" smtClean="0"/>
            </a:br>
            <a:r>
              <a:rPr lang="ru-RU" b="1" dirty="0"/>
              <a:t>Воспитательные:</a:t>
            </a:r>
            <a:endParaRPr lang="ru-RU" dirty="0"/>
          </a:p>
          <a:p>
            <a:r>
              <a:rPr lang="ru-RU" dirty="0" smtClean="0"/>
              <a:t>Воспитывать интерес, внимание и последовательность в процессе создания мультфильма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692696"/>
            <a:ext cx="78581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Мультфильм – это яркие краски и волшебные сказки, это веселые герои и захватывающие приключения, это целый мир увлекательных историй, новых друзей, невероятных тайн и сногсшибательных открытий.</a:t>
            </a:r>
          </a:p>
          <a:p>
            <a:r>
              <a:rPr lang="ru-RU" sz="2800" dirty="0" smtClean="0"/>
              <a:t>Создание мультфильма – это современно, интересно, занимательно, а сколько способов применения: занятия, праздники, поздравления, послания.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84784"/>
            <a:ext cx="604867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sz="2800" dirty="0"/>
              <a:t>  Выбор сказки, рассматривание и обсуждение героев и декораций.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  Создание сказочных героев и декораций из пластилина.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 Фотосъемка по кадрам.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 Обработка в программе Windows </a:t>
            </a:r>
            <a:r>
              <a:rPr lang="ru-RU" sz="2800" dirty="0" err="1"/>
              <a:t>Movie</a:t>
            </a:r>
            <a:r>
              <a:rPr lang="ru-RU" sz="2800" dirty="0"/>
              <a:t> </a:t>
            </a:r>
            <a:r>
              <a:rPr lang="ru-RU" sz="2800" dirty="0" err="1"/>
              <a:t>Maker</a:t>
            </a:r>
            <a:r>
              <a:rPr lang="ru-RU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 Презентация мультфильма</a:t>
            </a:r>
          </a:p>
        </p:txBody>
      </p:sp>
    </p:spTree>
    <p:extLst>
      <p:ext uri="{BB962C8B-B14F-4D97-AF65-F5344CB8AC3E}">
        <p14:creationId xmlns:p14="http://schemas.microsoft.com/office/powerpoint/2010/main" xmlns="" val="12732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784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428868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Самостоятельно создать пластилиновый мультфильм по сказке.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784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ome\Desktop\IMG_20200325_1034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1263794"/>
            <a:ext cx="4248472" cy="3677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23528" y="476672"/>
            <a:ext cx="7643866" cy="23083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spc="50" dirty="0" smtClean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spc="50" dirty="0" smtClean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344482"/>
            <a:ext cx="1403648" cy="11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Елена\Pictures\klip_249_божьи коровки_adr\1 (10)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2160" y="4869160"/>
            <a:ext cx="2702609" cy="1821324"/>
          </a:xfrm>
          <a:prstGeom prst="rect">
            <a:avLst/>
          </a:prstGeom>
          <a:noFill/>
        </p:spPr>
      </p:pic>
      <p:pic>
        <p:nvPicPr>
          <p:cNvPr id="1026" name="Picture 2" descr="C:\Users\Home\Desktop\фото для презентации  мультфильма\IMG_20200324_11335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71800" y="1412776"/>
            <a:ext cx="3275659" cy="42832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23728" y="548680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</a:rPr>
              <a:t>Создание сказочных героев и декораций из пластилина.</a:t>
            </a:r>
            <a:endParaRPr lang="ru-RU" sz="2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9"/>
            <a:ext cx="47149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6"/>
            <a:endParaRPr lang="ru-RU" alt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2050" name="Picture 2" descr="C:\Users\Home\Desktop\фото для презентации  мультфильма\IMG_20200324_1135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052736"/>
            <a:ext cx="3219822" cy="4293096"/>
          </a:xfrm>
          <a:prstGeom prst="rect">
            <a:avLst/>
          </a:prstGeom>
          <a:noFill/>
        </p:spPr>
      </p:pic>
      <p:pic>
        <p:nvPicPr>
          <p:cNvPr id="2051" name="Picture 3" descr="C:\Users\Home\Desktop\фото для презентации  мультфильма\IMG_20200324_1135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63988" y="1052736"/>
            <a:ext cx="3186862" cy="4249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3936</TotalTime>
  <Words>162</Words>
  <Application>Microsoft Office PowerPoint</Application>
  <PresentationFormat>Экран (4:3)</PresentationFormat>
  <Paragraphs>37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План работы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Озвучивание мультфильма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First</cp:lastModifiedBy>
  <cp:revision>114</cp:revision>
  <dcterms:created xsi:type="dcterms:W3CDTF">2014-01-06T16:00:12Z</dcterms:created>
  <dcterms:modified xsi:type="dcterms:W3CDTF">2020-04-01T00:17:26Z</dcterms:modified>
</cp:coreProperties>
</file>