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8" r:id="rId6"/>
    <p:sldId id="267" r:id="rId7"/>
    <p:sldId id="269" r:id="rId8"/>
    <p:sldId id="273" r:id="rId9"/>
    <p:sldId id="265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624423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14348" y="1142984"/>
            <a:ext cx="7813678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/>
              <a:t>Встало солнышко давно, </a:t>
            </a:r>
            <a:br>
              <a:rPr lang="ru-RU" sz="5400" b="1" dirty="0" smtClean="0"/>
            </a:br>
            <a:r>
              <a:rPr lang="ru-RU" sz="5400" b="1" dirty="0" smtClean="0"/>
              <a:t>Заглянуло к нам в окно,</a:t>
            </a:r>
            <a:br>
              <a:rPr lang="ru-RU" sz="5400" b="1" dirty="0" smtClean="0"/>
            </a:br>
            <a:r>
              <a:rPr lang="ru-RU" sz="5400" b="1" dirty="0" smtClean="0"/>
              <a:t>На урок торопит нас –</a:t>
            </a:r>
            <a:br>
              <a:rPr lang="ru-RU" sz="5400" b="1" dirty="0" smtClean="0"/>
            </a:br>
            <a:r>
              <a:rPr lang="ru-RU" sz="5400" b="1" dirty="0" smtClean="0"/>
              <a:t>Математика сейчас.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624423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2852936"/>
            <a:ext cx="8388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624423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42910" y="1000108"/>
            <a:ext cx="75180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Посчитаем от 1 до 20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 descr="посчитайка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86050" y="2214554"/>
            <a:ext cx="3643338" cy="3737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624423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28926" y="428604"/>
            <a:ext cx="36206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Измеряем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 descr="IMG_747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643050"/>
            <a:ext cx="8102600" cy="5214950"/>
          </a:xfrm>
          <a:prstGeom prst="rect">
            <a:avLst/>
          </a:prstGeom>
        </p:spPr>
      </p:pic>
      <p:pic>
        <p:nvPicPr>
          <p:cNvPr id="6" name="Рисунок 5" descr="измеряйка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21395" y="0"/>
            <a:ext cx="1822605" cy="16048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624423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715008" y="642918"/>
            <a:ext cx="30592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Угадаем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 descr="угадай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742371" cy="274497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361555" y="2967335"/>
            <a:ext cx="27126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7+     =10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Рисунок 7" descr="000517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3071810"/>
            <a:ext cx="690546" cy="69054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786182" y="1643050"/>
            <a:ext cx="30636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10+     =13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" name="Рисунок 9" descr="000517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58082" y="4429132"/>
            <a:ext cx="690546" cy="690546"/>
          </a:xfrm>
          <a:prstGeom prst="rect">
            <a:avLst/>
          </a:prstGeom>
        </p:spPr>
      </p:pic>
      <p:pic>
        <p:nvPicPr>
          <p:cNvPr id="11" name="Рисунок 10" descr="000517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9124" y="4000504"/>
            <a:ext cx="690546" cy="690546"/>
          </a:xfrm>
          <a:prstGeom prst="rect">
            <a:avLst/>
          </a:prstGeom>
        </p:spPr>
      </p:pic>
      <p:pic>
        <p:nvPicPr>
          <p:cNvPr id="12" name="Рисунок 11" descr="000517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29520" y="2857496"/>
            <a:ext cx="690546" cy="690546"/>
          </a:xfrm>
          <a:prstGeom prst="rect">
            <a:avLst/>
          </a:prstGeom>
        </p:spPr>
      </p:pic>
      <p:pic>
        <p:nvPicPr>
          <p:cNvPr id="13" name="Рисунок 12" descr="000517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2066" y="1785926"/>
            <a:ext cx="690546" cy="690546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6000760" y="2714620"/>
            <a:ext cx="22284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8-5=    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714744" y="3857628"/>
            <a:ext cx="22284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7-     =4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357950" y="4286256"/>
            <a:ext cx="24224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11-    =8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7" name="Рисунок 16" descr="img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71670" y="1571612"/>
            <a:ext cx="7072330" cy="5000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624423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42976" y="928670"/>
            <a:ext cx="275755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Учебник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С. 84-85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624423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28662" y="2071678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 descr="IMG_74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624423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85852" y="2786058"/>
            <a:ext cx="675056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1 2 3 4 5 </a:t>
            </a:r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7 8 9  10  11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071934" y="4143380"/>
            <a:ext cx="214314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>
            <a:off x="2071670" y="2786058"/>
            <a:ext cx="200026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1428728" y="1643050"/>
            <a:ext cx="26629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меньше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00496" y="4214818"/>
            <a:ext cx="25356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больше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071934" y="5072074"/>
            <a:ext cx="23070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правее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28794" y="928670"/>
            <a:ext cx="19351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левее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624423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28265354 -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1357298"/>
            <a:ext cx="3116969" cy="2715279"/>
          </a:xfrm>
          <a:prstGeom prst="rect">
            <a:avLst/>
          </a:prstGeom>
        </p:spPr>
      </p:pic>
      <p:pic>
        <p:nvPicPr>
          <p:cNvPr id="5" name="Рисунок 4" descr="2826535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2976" y="1357298"/>
            <a:ext cx="2930085" cy="26035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624423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71472" y="857232"/>
            <a:ext cx="49823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размышляем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 descr="размышляй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806156"/>
            <a:ext cx="3281399" cy="305184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0034" y="2000240"/>
            <a:ext cx="16722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5     9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" name="Рисунок 6" descr="kvadra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71934" y="3571876"/>
            <a:ext cx="547687" cy="517469"/>
          </a:xfrm>
          <a:prstGeom prst="rect">
            <a:avLst/>
          </a:prstGeom>
        </p:spPr>
      </p:pic>
      <p:pic>
        <p:nvPicPr>
          <p:cNvPr id="8" name="Рисунок 7" descr="kvadra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86644" y="4643446"/>
            <a:ext cx="547687" cy="517469"/>
          </a:xfrm>
          <a:prstGeom prst="rect">
            <a:avLst/>
          </a:prstGeom>
        </p:spPr>
      </p:pic>
      <p:pic>
        <p:nvPicPr>
          <p:cNvPr id="9" name="Рисунок 8" descr="kvadra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15206" y="3571876"/>
            <a:ext cx="547687" cy="517469"/>
          </a:xfrm>
          <a:prstGeom prst="rect">
            <a:avLst/>
          </a:prstGeom>
        </p:spPr>
      </p:pic>
      <p:pic>
        <p:nvPicPr>
          <p:cNvPr id="10" name="Рисунок 9" descr="kvadra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15206" y="2285992"/>
            <a:ext cx="547687" cy="517469"/>
          </a:xfrm>
          <a:prstGeom prst="rect">
            <a:avLst/>
          </a:prstGeom>
        </p:spPr>
      </p:pic>
      <p:pic>
        <p:nvPicPr>
          <p:cNvPr id="11" name="Рисунок 10" descr="kvadra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4810" y="2214554"/>
            <a:ext cx="547687" cy="517469"/>
          </a:xfrm>
          <a:prstGeom prst="rect">
            <a:avLst/>
          </a:prstGeom>
        </p:spPr>
      </p:pic>
      <p:pic>
        <p:nvPicPr>
          <p:cNvPr id="12" name="Рисунок 11" descr="kvadra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00100" y="2214554"/>
            <a:ext cx="547687" cy="517469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286116" y="2000240"/>
            <a:ext cx="20233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10     4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357950" y="2071678"/>
            <a:ext cx="20233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15     5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643702" y="3357562"/>
            <a:ext cx="16722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6     2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786578" y="4500570"/>
            <a:ext cx="15151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7    3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500430" y="3357562"/>
            <a:ext cx="2023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1    11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65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саша</cp:lastModifiedBy>
  <cp:revision>14</cp:revision>
  <dcterms:created xsi:type="dcterms:W3CDTF">2016-04-04T16:07:31Z</dcterms:created>
  <dcterms:modified xsi:type="dcterms:W3CDTF">2020-04-01T14:24:39Z</dcterms:modified>
</cp:coreProperties>
</file>