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285728"/>
            <a:ext cx="7478078" cy="182937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Тема19. </a:t>
            </a:r>
            <a:br>
              <a:rPr lang="ru-RU" b="1" i="1" dirty="0" smtClean="0"/>
            </a:br>
            <a:r>
              <a:rPr lang="ru-RU" b="1" i="1" dirty="0" smtClean="0"/>
              <a:t>СССР и мировое сообщество в 1929-1939 гг.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214554"/>
            <a:ext cx="7406640" cy="1752600"/>
          </a:xfrm>
        </p:spPr>
        <p:txBody>
          <a:bodyPr/>
          <a:lstStyle/>
          <a:p>
            <a:pPr algn="r"/>
            <a:r>
              <a:rPr lang="ru-RU" dirty="0" smtClean="0"/>
              <a:t>Покровская О.В.</a:t>
            </a:r>
          </a:p>
          <a:p>
            <a:pPr algn="r"/>
            <a:r>
              <a:rPr lang="ru-RU" dirty="0" smtClean="0"/>
              <a:t>Учитель истории и обществознания </a:t>
            </a:r>
          </a:p>
          <a:p>
            <a:pPr algn="r"/>
            <a:r>
              <a:rPr lang="ru-RU" dirty="0" smtClean="0"/>
              <a:t>МОУ «Лицей №1»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279796" cy="86834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/>
              <a:t>План работы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357298"/>
            <a:ext cx="7647836" cy="489110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1.Мировой экономический кризис 1929-1933 гг.</a:t>
            </a:r>
          </a:p>
          <a:p>
            <a:pPr>
              <a:buNone/>
            </a:pPr>
            <a:r>
              <a:rPr lang="ru-RU" dirty="0" smtClean="0"/>
              <a:t>2.Борьба за создание системы коллективной безопасности</a:t>
            </a:r>
          </a:p>
          <a:p>
            <a:pPr>
              <a:buNone/>
            </a:pPr>
            <a:r>
              <a:rPr lang="ru-RU" dirty="0" smtClean="0"/>
              <a:t>3.Усиление угрозы мировой войны</a:t>
            </a:r>
          </a:p>
          <a:p>
            <a:pPr>
              <a:buNone/>
            </a:pPr>
            <a:r>
              <a:rPr lang="ru-RU" dirty="0" smtClean="0"/>
              <a:t>4.Укрепелние безопасности на Дальнем Востоке</a:t>
            </a:r>
          </a:p>
          <a:p>
            <a:pPr>
              <a:buNone/>
            </a:pPr>
            <a:r>
              <a:rPr lang="ru-RU" dirty="0" smtClean="0"/>
              <a:t>5.СССР накануне Второй мировой войны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8001024" cy="115409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i="1" dirty="0" smtClean="0"/>
              <a:t>1.Мировой экономический кризис 1929-1933 гг.</a:t>
            </a:r>
            <a:endParaRPr lang="ru-RU" sz="36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428736"/>
            <a:ext cx="7790712" cy="481966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1929 начало мирового экономического кризиса. (</a:t>
            </a:r>
            <a:r>
              <a:rPr lang="ru-RU" i="1" u="sng" dirty="0" smtClean="0"/>
              <a:t>большие потери</a:t>
            </a:r>
            <a:r>
              <a:rPr lang="ru-RU" dirty="0" smtClean="0"/>
              <a:t>: США и Германия)</a:t>
            </a:r>
          </a:p>
          <a:p>
            <a:pPr>
              <a:buNone/>
            </a:pPr>
            <a:r>
              <a:rPr lang="ru-RU" b="1" i="1" u="sng" dirty="0" smtClean="0"/>
              <a:t>Общее</a:t>
            </a:r>
            <a:r>
              <a:rPr lang="ru-RU" dirty="0" smtClean="0"/>
              <a:t> для всех стран: усиление роли государства в экономике </a:t>
            </a:r>
          </a:p>
          <a:p>
            <a:pPr>
              <a:buNone/>
            </a:pPr>
            <a:r>
              <a:rPr lang="ru-RU" sz="2400" b="1" i="1" dirty="0" smtClean="0"/>
              <a:t>Особенности вмешательства государства в экономику: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4" y="4857760"/>
          <a:ext cx="8929716" cy="173736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976572"/>
                <a:gridCol w="2976572"/>
                <a:gridCol w="297657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США</a:t>
                      </a:r>
                      <a:endParaRPr lang="ru-RU" sz="2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ФРАНЦИЯ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СКАНДИНАВИЯ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ГЕРМАНИЯ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 «Новый курс» </a:t>
                      </a:r>
                      <a:r>
                        <a:rPr lang="ru-RU" baseline="0" dirty="0" smtClean="0"/>
                        <a:t> Ф. Рузвельта </a:t>
                      </a:r>
                    </a:p>
                    <a:p>
                      <a:r>
                        <a:rPr lang="ru-RU" u="sng" baseline="0" dirty="0" smtClean="0"/>
                        <a:t>Характер</a:t>
                      </a:r>
                      <a:r>
                        <a:rPr lang="ru-RU" baseline="0" dirty="0" smtClean="0"/>
                        <a:t>: либерально-реформаторский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u="sng" dirty="0" smtClean="0"/>
                        <a:t>Характер</a:t>
                      </a:r>
                      <a:r>
                        <a:rPr lang="ru-RU" dirty="0" smtClean="0"/>
                        <a:t>:</a:t>
                      </a:r>
                    </a:p>
                    <a:p>
                      <a:r>
                        <a:rPr lang="ru-RU" dirty="0" smtClean="0"/>
                        <a:t>Социально-реформаторский курс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u="sng" dirty="0" smtClean="0"/>
                        <a:t>Характер</a:t>
                      </a:r>
                      <a:r>
                        <a:rPr lang="ru-RU" dirty="0" smtClean="0"/>
                        <a:t>: милитаризация</a:t>
                      </a:r>
                      <a:r>
                        <a:rPr lang="ru-RU" baseline="0" dirty="0" smtClean="0"/>
                        <a:t> экономики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8001024" cy="115409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i="1" dirty="0" smtClean="0"/>
              <a:t>1.Мировой экономический кризис 1929-1933 гг.</a:t>
            </a:r>
            <a:endParaRPr lang="ru-RU" sz="36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428736"/>
            <a:ext cx="7862150" cy="481966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(!) Изменение отношения к СССР (выгодный торговый партнёр, </a:t>
            </a:r>
            <a:r>
              <a:rPr lang="ru-RU" b="1" i="1" u="sng" dirty="0" smtClean="0"/>
              <a:t>рынок сбыта</a:t>
            </a:r>
            <a:r>
              <a:rPr lang="ru-RU" dirty="0" smtClean="0"/>
              <a:t> ) </a:t>
            </a:r>
          </a:p>
          <a:p>
            <a:pPr>
              <a:buNone/>
            </a:pPr>
            <a:r>
              <a:rPr lang="ru-RU" dirty="0" smtClean="0"/>
              <a:t>* Падение значимости Версальско-Вашингтонской системы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6000760" y="3786190"/>
            <a:ext cx="128588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4214818"/>
            <a:ext cx="87154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u="sng" dirty="0" smtClean="0"/>
              <a:t>ПЕРЕСМОТР ГРАНИЦ ДЕЛЕНИЯ МИРА: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1.Италия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стремление двигаться через Ливию и Судан к Индийскому океану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2.Стремление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Японии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получить территории Китая, Монголии, территорий советского Дальнего Востока и Сибири, Англии и Франции 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100010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2.Борьба за создание системы коллективной безопасности 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000108"/>
            <a:ext cx="8143900" cy="5857892"/>
          </a:xfrm>
        </p:spPr>
        <p:txBody>
          <a:bodyPr>
            <a:normAutofit lnSpcReduction="10000"/>
          </a:bodyPr>
          <a:lstStyle/>
          <a:p>
            <a:pPr marL="596646" indent="-514350">
              <a:buNone/>
            </a:pPr>
            <a:r>
              <a:rPr lang="ru-RU" sz="2800" b="1" i="1" u="sng" dirty="0" smtClean="0"/>
              <a:t>Изменение внешнеполитического курса СССР: </a:t>
            </a:r>
          </a:p>
          <a:p>
            <a:pPr marL="596646" indent="-514350">
              <a:buAutoNum type="arabicPeriod"/>
            </a:pPr>
            <a:r>
              <a:rPr lang="ru-RU" sz="2400" dirty="0" smtClean="0"/>
              <a:t>Рухнули мечты СССР о мировой революции</a:t>
            </a:r>
          </a:p>
          <a:p>
            <a:pPr marL="596646" indent="-514350">
              <a:buAutoNum type="arabicPeriod"/>
            </a:pPr>
            <a:r>
              <a:rPr lang="ru-RU" sz="2400" dirty="0" smtClean="0"/>
              <a:t>Прекращение оказания помощи коммунистическим партиям в европейских странах </a:t>
            </a:r>
          </a:p>
          <a:p>
            <a:pPr marL="596646" indent="-514350">
              <a:buAutoNum type="arabicPeriod"/>
            </a:pPr>
            <a:r>
              <a:rPr lang="ru-RU" sz="2400" dirty="0" smtClean="0"/>
              <a:t>Расширение торговых связей с западными странами и США </a:t>
            </a:r>
          </a:p>
          <a:p>
            <a:pPr marL="596646" indent="-514350">
              <a:buNone/>
            </a:pPr>
            <a:r>
              <a:rPr lang="ru-RU" sz="2400" b="1" i="1" u="sng" dirty="0" smtClean="0"/>
              <a:t>Главная цель СССР</a:t>
            </a:r>
            <a:r>
              <a:rPr lang="ru-RU" sz="2400" dirty="0" smtClean="0"/>
              <a:t>: создание в Европе системы коллективной безопасности  от возможной агрессии  (нарком М.М. Литвинов) </a:t>
            </a:r>
          </a:p>
          <a:p>
            <a:pPr marL="596646" indent="-514350">
              <a:buNone/>
            </a:pPr>
            <a:r>
              <a:rPr lang="ru-RU" sz="2400" b="1" i="1" u="sng" dirty="0" smtClean="0"/>
              <a:t>Основные шаги:</a:t>
            </a:r>
          </a:p>
          <a:p>
            <a:pPr marL="596646" indent="-514350">
              <a:buNone/>
            </a:pPr>
            <a:r>
              <a:rPr lang="ru-RU" sz="2400" dirty="0" smtClean="0"/>
              <a:t>1. 1933 г. - дипломатические отношения СССР и США </a:t>
            </a:r>
          </a:p>
          <a:p>
            <a:pPr marL="596646" indent="-514350">
              <a:buNone/>
            </a:pPr>
            <a:r>
              <a:rPr lang="ru-RU" sz="2400" dirty="0" smtClean="0"/>
              <a:t>2. 1934 г. - вступление в Лигу Наций</a:t>
            </a:r>
          </a:p>
          <a:p>
            <a:pPr marL="596646" indent="-514350">
              <a:buNone/>
            </a:pPr>
            <a:r>
              <a:rPr lang="ru-RU" sz="2400" dirty="0" smtClean="0"/>
              <a:t>3. 1935 г - Восточный пакт (СССР+ Франция) </a:t>
            </a:r>
          </a:p>
          <a:p>
            <a:pPr marL="596646" indent="-514350">
              <a:buNone/>
            </a:pPr>
            <a:r>
              <a:rPr lang="ru-RU" sz="2400" dirty="0" smtClean="0"/>
              <a:t>4.1935г –договор о взаимопомощи </a:t>
            </a:r>
            <a:r>
              <a:rPr lang="ru-RU" sz="2400" dirty="0" err="1" smtClean="0"/>
              <a:t>СССР+Франция+Чехословакия</a:t>
            </a:r>
            <a:endParaRPr lang="ru-RU" sz="24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7929618" cy="100010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3.Усиление угрозы мировой войны</a:t>
            </a:r>
            <a:endParaRPr lang="ru-RU" b="1" i="1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214414" y="3357562"/>
          <a:ext cx="7499349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99783"/>
                <a:gridCol w="2499783"/>
                <a:gridCol w="249978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ИТАЛИЯ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ГЕРМАНИЯ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ЯПОНИЯ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142976" y="1142985"/>
            <a:ext cx="7786742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i="1" u="sng" dirty="0" smtClean="0"/>
              <a:t>Агрессивная полтика:</a:t>
            </a:r>
          </a:p>
          <a:p>
            <a:r>
              <a:rPr lang="ru-RU" sz="2400" dirty="0" smtClean="0"/>
              <a:t>С 1935 года: Италия, Германия, Япония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214414" y="2214554"/>
            <a:ext cx="7429552" cy="10156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i="1" u="sng" dirty="0" smtClean="0"/>
              <a:t>Задание</a:t>
            </a:r>
            <a:r>
              <a:rPr lang="ru-RU" sz="2000" dirty="0" smtClean="0"/>
              <a:t>: используя материал Учебника (стр. 168-171)</a:t>
            </a:r>
            <a:r>
              <a:rPr lang="en-US" sz="2000" dirty="0" smtClean="0"/>
              <a:t>/</a:t>
            </a:r>
            <a:r>
              <a:rPr lang="ru-RU" sz="2000" dirty="0" smtClean="0"/>
              <a:t>пункт 3-4, определите основные действия данных стран на международной арене.</a:t>
            </a:r>
            <a:endParaRPr lang="ru-RU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708392" cy="115409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4.Укрепелние безопасности на Дальнем Востоке</a:t>
            </a:r>
            <a:endParaRPr lang="ru-RU" b="1" i="1" dirty="0"/>
          </a:p>
        </p:txBody>
      </p:sp>
      <p:graphicFrame>
        <p:nvGraphicFramePr>
          <p:cNvPr id="4" name="Содержимое 4"/>
          <p:cNvGraphicFramePr>
            <a:graphicFrameLocks/>
          </p:cNvGraphicFramePr>
          <p:nvPr/>
        </p:nvGraphicFramePr>
        <p:xfrm>
          <a:off x="1214414" y="2714620"/>
          <a:ext cx="7499349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99783"/>
                <a:gridCol w="2499783"/>
                <a:gridCol w="249978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ИТАЛИЯ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ГЕРМАНИЯ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ЯПОНИЯ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14414" y="1571612"/>
            <a:ext cx="7429552" cy="10156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i="1" u="sng" dirty="0" smtClean="0"/>
              <a:t>Задание</a:t>
            </a:r>
            <a:r>
              <a:rPr lang="ru-RU" sz="2000" dirty="0" smtClean="0"/>
              <a:t>: используя материал Учебника (стр. 168-171)</a:t>
            </a:r>
            <a:r>
              <a:rPr lang="en-US" sz="2000" dirty="0" smtClean="0"/>
              <a:t>/</a:t>
            </a:r>
            <a:r>
              <a:rPr lang="ru-RU" sz="2000" dirty="0" smtClean="0"/>
              <a:t>пункт 3-4, определите основные действия данных стран на международной арене.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3786190"/>
            <a:ext cx="7643866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1929 год - конфликт на КВДЖ* (советско-китайские отношения)</a:t>
            </a:r>
          </a:p>
          <a:p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214414" y="5500702"/>
            <a:ext cx="76438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 smtClean="0"/>
              <a:t>Вывод: </a:t>
            </a:r>
            <a:r>
              <a:rPr lang="ru-RU" sz="2400" dirty="0" smtClean="0"/>
              <a:t>в случае мировой войны СССР пришлось бы вести войну  в Европе и Азии</a:t>
            </a:r>
            <a:endParaRPr lang="ru-R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708392" cy="108266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5.СССР накануне Второй Мировой войны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Мюнхенское соглашение – мир</a:t>
            </a:r>
          </a:p>
          <a:p>
            <a:pPr>
              <a:buNone/>
            </a:pPr>
            <a:r>
              <a:rPr lang="ru-RU" dirty="0" smtClean="0"/>
              <a:t>Захваты Германии (1939 год) :  Чехия, Словакия.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0800000" flipV="1">
            <a:off x="6715140" y="1500174"/>
            <a:ext cx="571504" cy="50006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00166" y="3071810"/>
          <a:ext cx="6096000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НАПРАВЛЕНИЯ ВНЕШНЕЙ</a:t>
                      </a:r>
                      <a:r>
                        <a:rPr lang="ru-RU" i="1" baseline="0" dirty="0" smtClean="0"/>
                        <a:t> </a:t>
                      </a:r>
                      <a:r>
                        <a:rPr lang="ru-RU" i="1" dirty="0" smtClean="0"/>
                        <a:t>ПОЛИТИКЕ</a:t>
                      </a:r>
                      <a:r>
                        <a:rPr lang="ru-RU" i="1" baseline="0" dirty="0" smtClean="0"/>
                        <a:t> </a:t>
                      </a:r>
                      <a:endParaRPr lang="ru-RU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Предотвращение войны</a:t>
                      </a:r>
                      <a:r>
                        <a:rPr lang="ru-RU" baseline="0" dirty="0" smtClean="0"/>
                        <a:t> с Германией и ее союзников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Меры для создания коалиции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против потенциального агрессора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Овал 6"/>
          <p:cNvSpPr/>
          <p:nvPr/>
        </p:nvSpPr>
        <p:spPr>
          <a:xfrm>
            <a:off x="1500166" y="3143248"/>
            <a:ext cx="2857520" cy="164307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285852" y="4643446"/>
            <a:ext cx="7143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1.Возобновление отношений СССР и Англии, Франции</a:t>
            </a:r>
          </a:p>
          <a:p>
            <a:r>
              <a:rPr lang="ru-RU" b="1" i="1" u="sng" dirty="0" smtClean="0"/>
              <a:t>2.МОСКВА: ведём переговоры, как с </a:t>
            </a:r>
            <a:r>
              <a:rPr lang="ru-RU" b="1" i="1" dirty="0" smtClean="0"/>
              <a:t>Англией(затягивание переговоров)</a:t>
            </a:r>
            <a:r>
              <a:rPr lang="ru-RU" b="1" i="1" u="sng" dirty="0" smtClean="0"/>
              <a:t>  и Францией, так и с Германией </a:t>
            </a:r>
          </a:p>
          <a:p>
            <a:r>
              <a:rPr lang="ru-RU" b="1" i="1" u="sng" dirty="0" smtClean="0"/>
              <a:t>3.23 августа 1939 год подписание пакта о ненападении СССРР и Германия 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428860" y="5786454"/>
            <a:ext cx="6429420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Задание</a:t>
            </a:r>
            <a:r>
              <a:rPr lang="ru-RU" sz="2400" dirty="0" smtClean="0"/>
              <a:t>: выпишите основные условия данного договора</a:t>
            </a:r>
            <a:endParaRPr lang="ru-RU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32</TotalTime>
  <Words>432</Words>
  <PresentationFormat>Экран (4:3)</PresentationFormat>
  <Paragraphs>66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Тема19.  СССР и мировое сообщество в 1929-1939 гг.</vt:lpstr>
      <vt:lpstr>План работы</vt:lpstr>
      <vt:lpstr>1.Мировой экономический кризис 1929-1933 гг.</vt:lpstr>
      <vt:lpstr>1.Мировой экономический кризис 1929-1933 гг.</vt:lpstr>
      <vt:lpstr>2.Борьба за создание системы коллективной безопасности </vt:lpstr>
      <vt:lpstr>3.Усиление угрозы мировой войны</vt:lpstr>
      <vt:lpstr>4.Укрепелние безопасности на Дальнем Востоке</vt:lpstr>
      <vt:lpstr>5.СССР накануне Второй Мировой войны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Тема19.  СССР и мировое сообщество в 1929-1939 гг.</dc:title>
  <dc:creator>79516</dc:creator>
  <cp:lastModifiedBy>79516488146</cp:lastModifiedBy>
  <cp:revision>12</cp:revision>
  <dcterms:created xsi:type="dcterms:W3CDTF">2020-04-01T06:59:23Z</dcterms:created>
  <dcterms:modified xsi:type="dcterms:W3CDTF">2020-04-01T07:43:00Z</dcterms:modified>
</cp:coreProperties>
</file>