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12" d="100"/>
          <a:sy n="112" d="100"/>
        </p:scale>
        <p:origin x="-15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02DA7F5-9FE7-4B86-BF7F-BDAEA4BCFE99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56A2A41-CF83-4401-9A62-658AE3FB8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00808"/>
            <a:ext cx="8820472" cy="2376263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latin typeface="Comic Sans MS" pitchFamily="66" charset="0"/>
              </a:rPr>
              <a:t/>
            </a:r>
            <a:br>
              <a:rPr lang="ru-RU" sz="8000" b="1" dirty="0" smtClean="0">
                <a:latin typeface="Comic Sans MS" pitchFamily="66" charset="0"/>
              </a:rPr>
            </a:b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>
                <a:latin typeface="Comic Sans MS" pitchFamily="66" charset="0"/>
              </a:rPr>
              <a:t> </a:t>
            </a:r>
            <a:r>
              <a:rPr lang="ru-RU" sz="8000" b="1" dirty="0" smtClean="0">
                <a:latin typeface="Comic Sans MS" pitchFamily="66" charset="0"/>
              </a:rPr>
              <a:t/>
            </a:r>
            <a:br>
              <a:rPr lang="ru-RU" sz="8000" b="1" dirty="0" smtClean="0">
                <a:latin typeface="Comic Sans MS" pitchFamily="66" charset="0"/>
              </a:rPr>
            </a:br>
            <a:r>
              <a:rPr lang="ru-RU" sz="8000" b="1" dirty="0">
                <a:latin typeface="Comic Sans MS" pitchFamily="66" charset="0"/>
              </a:rPr>
              <a:t/>
            </a:r>
            <a:br>
              <a:rPr lang="ru-RU" sz="8000" b="1" dirty="0">
                <a:latin typeface="Comic Sans MS" pitchFamily="66" charset="0"/>
              </a:rPr>
            </a:br>
            <a:r>
              <a:rPr lang="ru-RU" sz="8000" b="1" smtClean="0">
                <a:latin typeface="Comic Sans MS" pitchFamily="66" charset="0"/>
              </a:rPr>
              <a:t/>
            </a:r>
            <a:br>
              <a:rPr lang="ru-RU" sz="8000" b="1" smtClean="0">
                <a:latin typeface="Comic Sans MS" pitchFamily="66" charset="0"/>
              </a:rPr>
            </a:br>
            <a:r>
              <a:rPr lang="ru-RU" sz="8000" b="1" smtClean="0">
                <a:latin typeface="Comic Sans MS" pitchFamily="66" charset="0"/>
              </a:rPr>
              <a:t>«</a:t>
            </a:r>
            <a:r>
              <a:rPr lang="ru-RU" sz="8000" b="1" smtClean="0">
                <a:latin typeface="Comic Sans MS" pitchFamily="66" charset="0"/>
              </a:rPr>
              <a:t>Сверкающее домино»</a:t>
            </a:r>
            <a:endParaRPr lang="ru-RU" sz="8000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062912" cy="1752600"/>
          </a:xfrm>
        </p:spPr>
        <p:txBody>
          <a:bodyPr>
            <a:normAutofit/>
          </a:bodyPr>
          <a:lstStyle/>
          <a:p>
            <a:pPr algn="ctr"/>
            <a:endParaRPr lang="ru-RU" sz="2800" b="1" dirty="0" smtClean="0">
              <a:latin typeface="Comic Sans MS" pitchFamily="66" charset="0"/>
            </a:endParaRPr>
          </a:p>
          <a:p>
            <a:pPr algn="ctr"/>
            <a:r>
              <a:rPr lang="ru-RU" sz="6000" b="1" dirty="0" smtClean="0">
                <a:latin typeface="Comic Sans MS" pitchFamily="66" charset="0"/>
              </a:rPr>
              <a:t>Презентация </a:t>
            </a:r>
            <a:r>
              <a:rPr lang="ru-RU" sz="6000" b="1" dirty="0" smtClean="0">
                <a:latin typeface="Comic Sans MS" pitchFamily="66" charset="0"/>
              </a:rPr>
              <a:t>игры</a:t>
            </a:r>
          </a:p>
          <a:p>
            <a:pPr algn="ctr"/>
            <a:endParaRPr lang="ru-RU" sz="6000" b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4293096"/>
            <a:ext cx="4788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marL="45720" indent="0" algn="ctr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МБОУ СОШ №30</a:t>
            </a:r>
          </a:p>
          <a:p>
            <a:pPr marL="45720" indent="0" algn="ctr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структурное подразделение – детский сад</a:t>
            </a:r>
          </a:p>
          <a:p>
            <a:pPr marL="45720" indent="0" algn="ctr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Каплина Н.В.,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5980" y="1340768"/>
            <a:ext cx="4358020" cy="324036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439248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  <a:latin typeface="Comic Sans MS" pitchFamily="66" charset="0"/>
              </a:rPr>
              <a:t>Описание игрового пособия:</a:t>
            </a:r>
          </a:p>
          <a:p>
            <a:r>
              <a:rPr lang="ru-RU" sz="2800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latin typeface="Comic Sans MS" pitchFamily="66" charset="0"/>
              </a:rPr>
              <a:t>28 полированных деревянных призм- костей домино</a:t>
            </a:r>
          </a:p>
          <a:p>
            <a:r>
              <a:rPr lang="ru-RU" sz="2800" dirty="0" smtClean="0">
                <a:latin typeface="Comic Sans MS" pitchFamily="66" charset="0"/>
              </a:rPr>
              <a:t>(6,7*3,3*1,7 см) со вставленными в углубления цветными искусственными камешками семи цветов, помещенных в деревянную коробку с прозрачной выдвижной крышкой.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Цель игры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развивать личность ребенка с раннего возраста в целом через моторную, сенсорную и интеллектуальную активность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Задачи: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Развивать зрительное восприятие;</a:t>
            </a:r>
          </a:p>
          <a:p>
            <a:r>
              <a:rPr lang="ru-RU" b="1" dirty="0" smtClean="0">
                <a:latin typeface="Comic Sans MS" pitchFamily="66" charset="0"/>
              </a:rPr>
              <a:t>Развивать мелкую моторику, память, внимание, речь;</a:t>
            </a:r>
          </a:p>
          <a:p>
            <a:r>
              <a:rPr lang="ru-RU" b="1" dirty="0" smtClean="0">
                <a:latin typeface="Comic Sans MS" pitchFamily="66" charset="0"/>
              </a:rPr>
              <a:t>Учить счет;</a:t>
            </a:r>
          </a:p>
          <a:p>
            <a:r>
              <a:rPr lang="ru-RU" b="1" dirty="0" smtClean="0">
                <a:latin typeface="Comic Sans MS" pitchFamily="66" charset="0"/>
              </a:rPr>
              <a:t>Закреплять знания цветов;</a:t>
            </a:r>
          </a:p>
          <a:p>
            <a:r>
              <a:rPr lang="ru-RU" b="1" dirty="0" smtClean="0">
                <a:latin typeface="Comic Sans MS" pitchFamily="66" charset="0"/>
              </a:rPr>
              <a:t>Развивать коллективное взаимодействие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147248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Варианты игры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1.Традиционное домино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2.Севастополь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3. Блиц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6" name="Содержимое 5" descr="DSC06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2492896"/>
            <a:ext cx="5280248" cy="39601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0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4608512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6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140968"/>
            <a:ext cx="4668011" cy="35010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0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4727848" cy="35458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60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996952"/>
            <a:ext cx="4608511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0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124744"/>
            <a:ext cx="6096000" cy="4572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  <a:latin typeface="Comic Sans MS" pitchFamily="66" charset="0"/>
              </a:rPr>
              <a:t>Веселой игры, друзья!</a:t>
            </a:r>
            <a:endParaRPr lang="ru-RU" sz="48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98</TotalTime>
  <Words>103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      «Сверкающее домино»</vt:lpstr>
      <vt:lpstr>Презентация PowerPoint</vt:lpstr>
      <vt:lpstr>Цель игры</vt:lpstr>
      <vt:lpstr>Задачи:</vt:lpstr>
      <vt:lpstr>Варианты игры 1.Традиционное домино 2.Севастополь 3. Блиц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M</cp:lastModifiedBy>
  <cp:revision>11</cp:revision>
  <dcterms:created xsi:type="dcterms:W3CDTF">2014-11-04T08:18:08Z</dcterms:created>
  <dcterms:modified xsi:type="dcterms:W3CDTF">2020-03-31T20:55:11Z</dcterms:modified>
</cp:coreProperties>
</file>