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7" r:id="rId3"/>
    <p:sldId id="280" r:id="rId4"/>
    <p:sldId id="275" r:id="rId5"/>
    <p:sldId id="28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4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643042" y="0"/>
            <a:ext cx="6929486" cy="135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«Детский сад комбинированного вида №16»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pic>
        <p:nvPicPr>
          <p:cNvPr id="5" name="Рисунок 4" descr="0001(3)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2844" y="4572008"/>
            <a:ext cx="4786347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785918" y="1071546"/>
            <a:ext cx="621510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Мероприятие: Городской конкурс «Урок в музее»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 рамках </a:t>
            </a:r>
            <a:r>
              <a:rPr lang="en-US" sz="2800" b="1" dirty="0" smtClean="0">
                <a:solidFill>
                  <a:srgbClr val="C00000"/>
                </a:solidFill>
              </a:rPr>
              <a:t>XI</a:t>
            </a:r>
            <a:r>
              <a:rPr lang="ru-RU" sz="2800" b="1" dirty="0" smtClean="0">
                <a:solidFill>
                  <a:srgbClr val="C00000"/>
                </a:solidFill>
              </a:rPr>
              <a:t> городского фестиваля  педагогического мастерства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«От призвания к призванию - 2020»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Тема: «Детям о Войне. Значение игрушки в годы Великой Отечественной войны»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714348" y="4643446"/>
            <a:ext cx="8929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Подготовил воспитатель: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</a:rPr>
              <a:t>                                                                                      Тюнина Жанна Валентиновна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4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 (2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071678"/>
            <a:ext cx="7500990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000232" y="214290"/>
            <a:ext cx="49719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Зал Великой Отечественной войны.</a:t>
            </a:r>
            <a:endParaRPr lang="ru-RU" sz="2400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142976" y="642918"/>
            <a:ext cx="70723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4317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Обращение к стенду как разработал план Гитлер. Немецкие фашистские войска напали на нашу страну 22 июня 1941 года в 4 часа утра, когда все еще спали мирным сном и ничего не подозревали. Люди еще не знали, что это утро обернется для них годами тяжелых боев, смертью близких, бесконечным горем и долгим ожиданием ПОБЕДЫ.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4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10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714620"/>
            <a:ext cx="8643998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1538" y="214290"/>
            <a:ext cx="79296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Во время  войны Воронежу приходилось очень тяжело. И вот уже всё ближе и ближе к Воронежу подходят немецкие войска. 26 июня 100 самолетов начали бомбардировку города, после ожесточённых боев 6 июля в город ворвались немцы. И вот фашисты захватили правый берег Воронежа. Наш город невозможно было узнать: его постоянно бомбили самолеты противника, обстреливали из пушек и минометов.  Солдаты дрались, как герои. сражались за каждый метр земли нашего родного города.25 января 1943 года советскими войсками 60-й армии под руководством генерала Черняховского наш город  Воронеж был освобожден.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4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928670"/>
            <a:ext cx="292892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ероям давали за подвиги награды (ордена, медали), но, а также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награды давали и городам. Наш город Воронеж был награжден 6 мая 1975 года Орденом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Отечественной войны 1 степени.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10 марта 1986 года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награжден орденом Ленина.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16 февраля 2008 года нашему городу присвоено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почетное звание Город Воинской Славы.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 этом году наша страна отмечает знаменательную дату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75-ю годовщину победы в ВОВ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pic>
        <p:nvPicPr>
          <p:cNvPr id="5" name="Рисунок 4" descr="IMG_10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285728"/>
            <a:ext cx="5929322" cy="6572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4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928662" y="642918"/>
            <a:ext cx="392909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</a:rPr>
              <a:t>Пусть не будет войны никогда,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</a:rPr>
              <a:t>Пусть спокойные спят города.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</a:rPr>
              <a:t>Пусть сирены пронзительный вой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</a:rPr>
              <a:t>Не звучит над твоей головой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pic>
        <p:nvPicPr>
          <p:cNvPr id="5" name="Рисунок 4" descr="IMG_10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000240"/>
            <a:ext cx="8858280" cy="485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643438" y="428604"/>
            <a:ext cx="4357686" cy="1500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</a:rPr>
              <a:t>Не один пусть не рвётся снаряд,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</a:rPr>
              <a:t>Не один не строчит автомат.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</a:rPr>
              <a:t>Оглашают пусть наши леса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</a:rPr>
              <a:t>Только птиц и детей голоса.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</a:rPr>
              <a:t>И пусть мирно проходят года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268</Words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ВИТ</cp:lastModifiedBy>
  <cp:revision>24</cp:revision>
  <dcterms:modified xsi:type="dcterms:W3CDTF">2020-03-09T05:53:21Z</dcterms:modified>
</cp:coreProperties>
</file>