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70" r:id="rId5"/>
    <p:sldId id="272" r:id="rId6"/>
    <p:sldId id="273" r:id="rId7"/>
    <p:sldId id="275" r:id="rId8"/>
    <p:sldId id="27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28605"/>
            <a:ext cx="8858280" cy="1000131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«Занимательное оборудование»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Детсад\Desktop\f7b3c10fd8f27607467e53a09c3f450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2000240"/>
            <a:ext cx="7041947" cy="3902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21741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Детсад\Desktop\1463697922_polovichek-iz-paket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466"/>
            <a:ext cx="913463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62820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68008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16" y="0"/>
            <a:ext cx="914168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75480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етсад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0"/>
            <a:ext cx="8139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78080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етсад\Desktop\IMG_080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048000" y="-1643063"/>
            <a:ext cx="15240000" cy="1014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691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етсад\Desktop\IMG_081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048000" y="-1643063"/>
            <a:ext cx="15240000" cy="1014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68982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416824" cy="6597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23506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</TotalTime>
  <Words>4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«Занимательное оборудование»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«Занимательное оборудование»</dc:title>
  <dc:creator>Детсад</dc:creator>
  <cp:lastModifiedBy>user</cp:lastModifiedBy>
  <cp:revision>6</cp:revision>
  <dcterms:created xsi:type="dcterms:W3CDTF">2019-02-11T08:47:43Z</dcterms:created>
  <dcterms:modified xsi:type="dcterms:W3CDTF">2020-04-01T07:15:23Z</dcterms:modified>
</cp:coreProperties>
</file>