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5" r:id="rId8"/>
    <p:sldId id="273" r:id="rId9"/>
    <p:sldId id="274" r:id="rId10"/>
    <p:sldId id="266" r:id="rId11"/>
    <p:sldId id="267" r:id="rId12"/>
    <p:sldId id="269" r:id="rId13"/>
    <p:sldId id="270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Занятие № 3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Логические задачи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Задачи со спичками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56348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12776"/>
            <a:ext cx="732536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4944"/>
            <a:ext cx="1905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149080"/>
            <a:ext cx="2016224" cy="21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19" y="260648"/>
            <a:ext cx="6077475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1477" y="1484784"/>
            <a:ext cx="2602523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068960"/>
            <a:ext cx="196945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467776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7" y="2708920"/>
            <a:ext cx="441611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988839"/>
            <a:ext cx="2160240" cy="315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476672"/>
            <a:ext cx="535739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573016"/>
            <a:ext cx="5184577" cy="250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908720"/>
            <a:ext cx="2016224" cy="294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3" y="3429000"/>
            <a:ext cx="254539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              Спасибо за работу, дети!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620688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861048"/>
            <a:ext cx="31337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861048"/>
            <a:ext cx="25622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Разминка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678770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6052" y="4553744"/>
            <a:ext cx="269794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0"/>
            <a:ext cx="18669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7704856" cy="246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6632"/>
            <a:ext cx="675821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977139"/>
            <a:ext cx="7128792" cy="388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332656"/>
            <a:ext cx="693710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331640" cy="171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85392"/>
            <a:ext cx="8274847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0"/>
            <a:ext cx="4968552" cy="2014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-1"/>
            <a:ext cx="7272808" cy="436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31640" y="3933056"/>
            <a:ext cx="58326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кафе есть 3 первых блюда: щи, борщ, </a:t>
            </a:r>
            <a:r>
              <a:rPr lang="ru-RU" sz="2000" dirty="0" smtClean="0"/>
              <a:t>рассольник</a:t>
            </a:r>
            <a:r>
              <a:rPr lang="ru-RU" sz="2000" dirty="0"/>
              <a:t>. 5 вторых блюд: запеканка, плов, ризотто, блинчики, котлеты и 2 напитка: чай и сок. Сколько различных вариантов обеда из трёх блюд можно заказать?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3933056"/>
            <a:ext cx="372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4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212975"/>
            <a:ext cx="1835696" cy="268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4308" y="764704"/>
            <a:ext cx="809969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0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149080"/>
            <a:ext cx="11334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32656"/>
            <a:ext cx="7320847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121744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1391884"/>
            <a:ext cx="1043608" cy="146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861048"/>
            <a:ext cx="129614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5760640" cy="2014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88840"/>
            <a:ext cx="7791862" cy="243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077072"/>
            <a:ext cx="55721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4869160"/>
            <a:ext cx="14382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76672"/>
            <a:ext cx="57912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356992"/>
            <a:ext cx="57626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4941168"/>
            <a:ext cx="14382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62</Words>
  <Application>Microsoft Office PowerPoint</Application>
  <PresentationFormat>Экран (4:3)</PresentationFormat>
  <Paragraphs>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Разминка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12</cp:revision>
  <dcterms:created xsi:type="dcterms:W3CDTF">2020-03-25T20:30:47Z</dcterms:created>
  <dcterms:modified xsi:type="dcterms:W3CDTF">2020-04-01T11:45:51Z</dcterms:modified>
</cp:coreProperties>
</file>