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74" r:id="rId4"/>
    <p:sldId id="258" r:id="rId5"/>
    <p:sldId id="259" r:id="rId6"/>
    <p:sldId id="262" r:id="rId7"/>
    <p:sldId id="260" r:id="rId8"/>
    <p:sldId id="268" r:id="rId9"/>
    <p:sldId id="261" r:id="rId10"/>
    <p:sldId id="270" r:id="rId11"/>
    <p:sldId id="265" r:id="rId12"/>
    <p:sldId id="266" r:id="rId13"/>
    <p:sldId id="257" r:id="rId14"/>
    <p:sldId id="269" r:id="rId15"/>
    <p:sldId id="271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594AC3-67C4-4C04-B59B-5D7CDA53BD5E}" type="datetimeFigureOut">
              <a:rPr lang="ru-RU" smtClean="0"/>
              <a:pPr/>
              <a:t>26.03.2020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008E89-DD7B-4F30-BC76-05C7FFAE8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82976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Занятие в кружке </a:t>
            </a:r>
            <a:r>
              <a:rPr lang="ru-RU" sz="3200" dirty="0" smtClean="0">
                <a:solidFill>
                  <a:schemeClr val="accent2"/>
                </a:solidFill>
              </a:rPr>
              <a:t>«Созвездие»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№ 1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Тема «Перестановки и размещения. Задачи решаемые с помощью таблиц.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532859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640960" cy="346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Решая следующие задачи, поставьте знаки + или – в таблицу и дайте ответ.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293096"/>
            <a:ext cx="5040560" cy="226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24128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530120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44208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530120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465313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80312" y="587727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24128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5004048" y="5877272"/>
            <a:ext cx="314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5877272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24128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4725144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355976" y="465313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380312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380312" y="5373216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380312" y="494116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80312" y="4725144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652120" y="472514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55976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372200" y="494116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0" y="501317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355976" y="5661248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004048" y="5373216"/>
            <a:ext cx="309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83968" y="53732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932040" y="566124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7504" y="4437112"/>
            <a:ext cx="3115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Ответ: Коля –маслят</a:t>
            </a:r>
          </a:p>
          <a:p>
            <a:r>
              <a:rPr lang="ru-RU" b="1" i="1" dirty="0" smtClean="0"/>
              <a:t> Петя – грузди    </a:t>
            </a:r>
          </a:p>
          <a:p>
            <a:r>
              <a:rPr lang="ru-RU" b="1" i="1" dirty="0" smtClean="0"/>
              <a:t> Саша – опят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Алёша- лисички</a:t>
            </a:r>
          </a:p>
          <a:p>
            <a:r>
              <a:rPr lang="ru-RU" b="1" i="1" dirty="0" smtClean="0"/>
              <a:t> Дима - подберёзовики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636912"/>
            <a:ext cx="1872208" cy="159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63315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36913"/>
            <a:ext cx="648634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420888"/>
            <a:ext cx="170773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404664"/>
            <a:ext cx="4600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Заполните таблицу и дайте ответ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7920880" cy="5600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383445"/>
            <a:ext cx="4379962" cy="247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6314" y="1772816"/>
            <a:ext cx="1572763" cy="230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6864" cy="44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9080"/>
            <a:ext cx="767829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116632"/>
            <a:ext cx="6797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Логика решения задач с помощью таблиц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5483349"/>
            <a:ext cx="3448975" cy="1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7" y="16288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6288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6688" y="1781200"/>
            <a:ext cx="16388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Весёлая и забавная математика</a:t>
            </a:r>
          </a:p>
          <a:p>
            <a:pPr>
              <a:buAutoNum type="arabicParenR"/>
            </a:pPr>
            <a:r>
              <a:rPr lang="ru-RU" sz="1600" dirty="0" smtClean="0"/>
              <a:t>36 слив, 2) 20 костюмов, 3) 6 редисок, 4) на 11 лет 5)  6редисок.</a:t>
            </a:r>
          </a:p>
          <a:p>
            <a:pPr>
              <a:buAutoNum type="arabicParenR"/>
            </a:pPr>
            <a:r>
              <a:rPr lang="ru-RU" sz="1600" dirty="0" smtClean="0"/>
              <a:t>4 ноги,  2) 8м, за 4 дня, 3) 10г, 4) 45, 5) 21 чел..</a:t>
            </a:r>
          </a:p>
          <a:p>
            <a:pPr>
              <a:buAutoNum type="arabicParenR"/>
            </a:pPr>
            <a:endParaRPr lang="ru-RU" sz="1600" dirty="0"/>
          </a:p>
          <a:p>
            <a:pPr>
              <a:buNone/>
            </a:pPr>
            <a:r>
              <a:rPr lang="ru-RU" sz="1600" dirty="0" smtClean="0"/>
              <a:t>№ 7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№8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Размещения и перестановки. </a:t>
            </a:r>
          </a:p>
          <a:p>
            <a:pPr>
              <a:buNone/>
            </a:pPr>
            <a:r>
              <a:rPr lang="ru-RU" sz="1600" dirty="0" smtClean="0"/>
              <a:t>1)                            2)                             3)                             4)                                    5)</a:t>
            </a:r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  <a:p>
            <a:pPr>
              <a:buNone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2268289" cy="90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96952"/>
            <a:ext cx="1594867" cy="143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/>
          <p:cNvSpPr/>
          <p:nvPr/>
        </p:nvSpPr>
        <p:spPr>
          <a:xfrm>
            <a:off x="683568" y="5085184"/>
            <a:ext cx="792088" cy="792088"/>
          </a:xfrm>
          <a:prstGeom prst="triangl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267744" y="5085184"/>
            <a:ext cx="792088" cy="86409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779912" y="5229200"/>
            <a:ext cx="144016" cy="7200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779912" y="5949280"/>
            <a:ext cx="792088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4067944" y="4797152"/>
            <a:ext cx="504056" cy="115212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436096" y="5157192"/>
            <a:ext cx="864096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36296" y="5157192"/>
            <a:ext cx="936104" cy="86409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971600" y="5013176"/>
            <a:ext cx="144016" cy="1177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403648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1560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87624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27584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971600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62778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771800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195736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987824" y="58052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699792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411760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4380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83768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411760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339752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771800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H="1">
            <a:off x="2555776" y="5877272"/>
            <a:ext cx="144016" cy="1356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499992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139952" y="50131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995936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211960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283968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355976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851920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139952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923928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07904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707904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7991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524328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43609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22818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228184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364088" y="587727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5652120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868144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228184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228184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364088" y="530120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36408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58011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94015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164288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7380312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 flipV="1">
            <a:off x="7596336" y="5085184"/>
            <a:ext cx="135632" cy="1356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7164288" y="53732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7164288" y="55892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8100392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8100392" y="56612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8100392" y="54452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7812360" y="594928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16832"/>
            <a:ext cx="2376264" cy="287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Задачи решаемые с помощью таблиц</a:t>
            </a:r>
          </a:p>
          <a:p>
            <a:pPr>
              <a:buNone/>
            </a:pPr>
            <a:r>
              <a:rPr lang="ru-RU" sz="2000" dirty="0" smtClean="0"/>
              <a:t>№27 У Саши зелёные кроссовки и синяя футболка.</a:t>
            </a:r>
          </a:p>
          <a:p>
            <a:pPr>
              <a:buNone/>
            </a:pPr>
            <a:r>
              <a:rPr lang="ru-RU" sz="2000" dirty="0" smtClean="0"/>
              <a:t>          У Димы красные кроссовки и красная футболка.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У Максима синие кроссовки и зелёная футболка.</a:t>
            </a:r>
          </a:p>
          <a:p>
            <a:pPr>
              <a:buNone/>
            </a:pPr>
            <a:r>
              <a:rPr lang="ru-RU" sz="2000" dirty="0" smtClean="0"/>
              <a:t>№ 34  Вася  собирал листья клёна</a:t>
            </a:r>
          </a:p>
          <a:p>
            <a:pPr>
              <a:buNone/>
            </a:pPr>
            <a:r>
              <a:rPr lang="ru-RU" sz="2000" dirty="0" smtClean="0"/>
              <a:t>             Петя собирал листья ясеня</a:t>
            </a:r>
          </a:p>
          <a:p>
            <a:pPr>
              <a:buNone/>
            </a:pPr>
            <a:r>
              <a:rPr lang="ru-RU" sz="2000" dirty="0" smtClean="0"/>
              <a:t>             Степан собирал листья рябины</a:t>
            </a:r>
          </a:p>
          <a:p>
            <a:pPr>
              <a:buNone/>
            </a:pPr>
            <a:r>
              <a:rPr lang="ru-RU" sz="2000" dirty="0" smtClean="0"/>
              <a:t>             Сергей собирал листья осины</a:t>
            </a:r>
          </a:p>
          <a:p>
            <a:pPr>
              <a:buNone/>
            </a:pPr>
            <a:r>
              <a:rPr lang="ru-RU" sz="2000" dirty="0" smtClean="0"/>
              <a:t>             Николай собирал </a:t>
            </a:r>
            <a:r>
              <a:rPr lang="ru-RU" sz="2000" dirty="0" err="1" smtClean="0"/>
              <a:t>листьяберёзы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№24  Потапов – летчик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Семёнов – фотограф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Андреев – учитель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Самойлов – синоптик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Александров –врач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Ельцин - юрист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996952"/>
            <a:ext cx="2304256" cy="278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rgbClr val="0070C0"/>
                </a:solidFill>
              </a:rPr>
              <a:t>   </a:t>
            </a:r>
          </a:p>
          <a:p>
            <a:pPr>
              <a:buNone/>
            </a:pPr>
            <a:endParaRPr lang="ru-RU" sz="44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400" b="1" i="1" dirty="0">
                <a:solidFill>
                  <a:srgbClr val="0070C0"/>
                </a:solidFill>
              </a:rPr>
              <a:t> </a:t>
            </a:r>
            <a:r>
              <a:rPr lang="ru-RU" sz="4400" b="1" i="1" dirty="0" smtClean="0">
                <a:solidFill>
                  <a:srgbClr val="0070C0"/>
                </a:solidFill>
              </a:rPr>
              <a:t>    </a:t>
            </a:r>
            <a:r>
              <a:rPr lang="ru-RU" sz="4000" b="1" i="1" dirty="0" smtClean="0">
                <a:solidFill>
                  <a:srgbClr val="0070C0"/>
                </a:solidFill>
              </a:rPr>
              <a:t>Спасибо за работу, дети!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39"/>
            <a:ext cx="2123728" cy="269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73015"/>
            <a:ext cx="2160240" cy="272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17031"/>
            <a:ext cx="1944216" cy="254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16632"/>
            <a:ext cx="2225030" cy="254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работы Вам необходимо приготовить:</a:t>
            </a:r>
          </a:p>
          <a:p>
            <a:r>
              <a:rPr lang="ru-RU" dirty="0" smtClean="0"/>
              <a:t>Авторучку, карандаш, тетрадь, линейку.</a:t>
            </a:r>
          </a:p>
          <a:p>
            <a:r>
              <a:rPr lang="ru-RU" dirty="0" smtClean="0"/>
              <a:t>Набор фигур для игры «</a:t>
            </a:r>
            <a:r>
              <a:rPr lang="ru-RU" dirty="0" err="1" smtClean="0"/>
              <a:t>Тамграм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Палочки или спички, только без коробка.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     Удачной Вам работы !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Здравствуйте, уважаемые родители и дети!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92750"/>
            <a:ext cx="1944216" cy="26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268760"/>
            <a:ext cx="5832648" cy="518457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1268760"/>
            <a:ext cx="4464496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259632" y="1268760"/>
            <a:ext cx="5832648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" idx="3"/>
            <a:endCxn id="3" idx="2"/>
          </p:cNvCxnSpPr>
          <p:nvPr/>
        </p:nvCxnSpPr>
        <p:spPr>
          <a:xfrm flipH="1">
            <a:off x="4175956" y="3861048"/>
            <a:ext cx="2916324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3" idx="2"/>
          </p:cNvCxnSpPr>
          <p:nvPr/>
        </p:nvCxnSpPr>
        <p:spPr>
          <a:xfrm flipH="1" flipV="1">
            <a:off x="2771800" y="5157192"/>
            <a:ext cx="1404156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652120" y="2564904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348880"/>
            <a:ext cx="17176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11960" y="476672"/>
            <a:ext cx="3286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Детали </a:t>
            </a:r>
            <a:r>
              <a:rPr lang="ru-RU" sz="2800" dirty="0" err="1" smtClean="0"/>
              <a:t>тамграма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9795" y="1481138"/>
            <a:ext cx="638441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2050" name="Picture 2" descr="C:\Users\Надежда\Pictures\MP Navigator EX\2016_01_26\IMG_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1921939" cy="2286752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4293096"/>
            <a:ext cx="1331640" cy="18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3" y="0"/>
            <a:ext cx="1152127" cy="14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88840"/>
            <a:ext cx="7920880" cy="4104456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1. На </a:t>
            </a:r>
            <a:r>
              <a:rPr lang="ru-RU" dirty="0"/>
              <a:t>тарелке лежали сливы. Дети съели третью часть</a:t>
            </a:r>
          </a:p>
          <a:p>
            <a:pPr>
              <a:buNone/>
            </a:pPr>
            <a:r>
              <a:rPr lang="ru-RU" dirty="0" smtClean="0"/>
              <a:t>     от </a:t>
            </a:r>
            <a:r>
              <a:rPr lang="ru-RU" dirty="0"/>
              <a:t>половины всех слив. Сколько слив было на тарелке, если дети съели 6 штук?</a:t>
            </a:r>
          </a:p>
          <a:p>
            <a:pPr lvl="0">
              <a:buNone/>
            </a:pPr>
            <a:r>
              <a:rPr lang="ru-RU" dirty="0" smtClean="0"/>
              <a:t>2. У </a:t>
            </a:r>
            <a:r>
              <a:rPr lang="ru-RU" dirty="0"/>
              <a:t>мамы в шкафу 4 юбки и 5 блузок. Сколько разных костюмов можно из них составить?</a:t>
            </a:r>
          </a:p>
          <a:p>
            <a:pPr lvl="0">
              <a:buNone/>
            </a:pPr>
            <a:r>
              <a:rPr lang="ru-RU" dirty="0" smtClean="0"/>
              <a:t>3. Один </a:t>
            </a:r>
            <a:r>
              <a:rPr lang="ru-RU" dirty="0"/>
              <a:t>огурец весит как 2 помидора, а помидор весит как 3 редиски. На правой чашке весов огурец. Сколько редисок надо положить на левую чашку весов, чтобы весы были в равновесии?</a:t>
            </a:r>
          </a:p>
          <a:p>
            <a:pPr lvl="0">
              <a:buNone/>
            </a:pPr>
            <a:r>
              <a:rPr lang="ru-RU" dirty="0" smtClean="0"/>
              <a:t>4. Марине </a:t>
            </a:r>
            <a:r>
              <a:rPr lang="ru-RU" dirty="0"/>
              <a:t>18 лет, брату 7 лет. На сколько лет брат будет младше сестры через 3 года?</a:t>
            </a:r>
          </a:p>
          <a:p>
            <a:pPr lvl="0">
              <a:buNone/>
            </a:pPr>
            <a:r>
              <a:rPr lang="ru-RU" dirty="0" smtClean="0"/>
              <a:t>5. </a:t>
            </a:r>
            <a:r>
              <a:rPr lang="ru-RU" dirty="0" err="1" smtClean="0"/>
              <a:t>Модница-паучиха</a:t>
            </a:r>
            <a:r>
              <a:rPr lang="ru-RU" dirty="0" smtClean="0"/>
              <a:t> </a:t>
            </a:r>
            <a:r>
              <a:rPr lang="ru-RU" dirty="0"/>
              <a:t>купила себе сапожки. Сколько правых сапожек она себе купила?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34076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Весёлая и забавная математика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3524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495129"/>
            <a:ext cx="1224136" cy="136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У загадочного животного две ноги правые, две ноги левые, две передние и две задние. Сколько ног у загадочного животного?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Улитка ползет по травинке высотой 10см, за день она поднялась на высоту 5см, а за ночь сползла на 3см. Сколько сантиметров осталось ползти улитке, чтобы добраться до вершины? За сколько дней она доберется до вершины?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Куриное яйцо весит 60г. Половина его веса приходится на белок, 20г – на желток, а остальной вес – на скорлупу. Сколько граммов остается на скорлупу?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Внуки Бабы-яги Бяка и Бука утром устроили своей бабушке 15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букостей</a:t>
            </a:r>
            <a:r>
              <a:rPr lang="ru-RU" dirty="0"/>
              <a:t> </a:t>
            </a:r>
            <a:r>
              <a:rPr lang="ru-RU" dirty="0" err="1"/>
              <a:t>и</a:t>
            </a:r>
            <a:r>
              <a:rPr lang="ru-RU" dirty="0"/>
              <a:t> столько же безобразий после обеда, а еще столько же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букостей</a:t>
            </a:r>
            <a:r>
              <a:rPr lang="ru-RU" dirty="0"/>
              <a:t> оставили на вечер. Сколько </a:t>
            </a:r>
            <a:r>
              <a:rPr lang="ru-RU" dirty="0" err="1"/>
              <a:t>бякостей</a:t>
            </a:r>
            <a:r>
              <a:rPr lang="ru-RU" dirty="0"/>
              <a:t> и </a:t>
            </a:r>
            <a:r>
              <a:rPr lang="ru-RU" dirty="0" err="1"/>
              <a:t>букосте</a:t>
            </a:r>
            <a:r>
              <a:rPr lang="ru-RU" dirty="0"/>
              <a:t> перенесла бедная бабушка за эти сутки?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На лекции заезжего лектора </a:t>
            </a:r>
            <a:r>
              <a:rPr lang="ru-RU" dirty="0" err="1"/>
              <a:t>Причитайло</a:t>
            </a:r>
            <a:r>
              <a:rPr lang="ru-RU" dirty="0"/>
              <a:t> томятся 60 человек. 19 человек спят с храпом и несколько без храпа , а остальные 20 человек зевают. Сколько человек спят без храпа на лекции заезжего лектора </a:t>
            </a:r>
            <a:r>
              <a:rPr lang="ru-RU" dirty="0" err="1"/>
              <a:t>Причитайло</a:t>
            </a:r>
            <a:r>
              <a:rPr lang="ru-RU" dirty="0"/>
              <a:t>?</a:t>
            </a:r>
          </a:p>
          <a:p>
            <a:pPr marL="514350" indent="-51435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Весёлая и забавная математика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Надежда\Pictures\MP Navigator EX\2016_01_26\IMG_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187097"/>
            <a:ext cx="1224136" cy="1420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88840"/>
            <a:ext cx="6984776" cy="2736304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2800" dirty="0" smtClean="0"/>
              <a:t>7. Поставь </a:t>
            </a:r>
            <a:r>
              <a:rPr lang="ru-RU" sz="2800" dirty="0"/>
              <a:t>между цифрами знаки «+» или «-« так, чтобы в результате получились равенства.</a:t>
            </a:r>
          </a:p>
          <a:p>
            <a:pPr>
              <a:buNone/>
            </a:pPr>
            <a:r>
              <a:rPr lang="ru-RU" sz="2800" b="1" dirty="0"/>
              <a:t>а</a:t>
            </a:r>
            <a:r>
              <a:rPr lang="ru-RU" sz="2800" b="1" dirty="0" smtClean="0"/>
              <a:t>)  1  </a:t>
            </a:r>
            <a:r>
              <a:rPr lang="ru-RU" sz="2800" b="1" dirty="0"/>
              <a:t>2  3  4  5  = 54</a:t>
            </a:r>
            <a:endParaRPr lang="ru-RU" sz="2800" dirty="0"/>
          </a:p>
          <a:p>
            <a:pPr>
              <a:buNone/>
            </a:pPr>
            <a:r>
              <a:rPr lang="ru-RU" sz="2800" b="1" dirty="0"/>
              <a:t>б</a:t>
            </a:r>
            <a:r>
              <a:rPr lang="ru-RU" sz="2800" b="1" dirty="0" smtClean="0"/>
              <a:t>)  1  </a:t>
            </a:r>
            <a:r>
              <a:rPr lang="ru-RU" sz="2800" b="1" dirty="0"/>
              <a:t>2  3  4  5  = </a:t>
            </a:r>
            <a:r>
              <a:rPr lang="ru-RU" sz="2800" b="1" dirty="0" smtClean="0"/>
              <a:t>168</a:t>
            </a:r>
          </a:p>
          <a:p>
            <a:pPr lvl="0">
              <a:buNone/>
            </a:pPr>
            <a:r>
              <a:rPr lang="ru-RU" sz="2800" dirty="0" smtClean="0"/>
              <a:t>8. Разрежьте фигуру на 3 одинаковые по форме части и равные по площади. Проведите разрезы цветным карандашом по линиям сетки.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5085184"/>
            <a:ext cx="1224136" cy="1368152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563888" y="5085184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95936" y="5085184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</p:cNvCxnSpPr>
          <p:nvPr/>
        </p:nvCxnSpPr>
        <p:spPr>
          <a:xfrm>
            <a:off x="3203848" y="5769260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5805264"/>
            <a:ext cx="0" cy="6480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27984" y="645333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203848" y="6093296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03848" y="5445224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860032" y="5445224"/>
            <a:ext cx="0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Надежда\Pictures\MP Navigator EX\2016_01_26\IMG_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941168"/>
            <a:ext cx="1008112" cy="1491871"/>
          </a:xfrm>
          <a:prstGeom prst="rect">
            <a:avLst/>
          </a:prstGeom>
          <a:noFill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4608512" cy="186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Решая эти задачи, помните, что необходимо сделать рисунок.</a:t>
            </a:r>
          </a:p>
          <a:p>
            <a:pPr>
              <a:buNone/>
            </a:pPr>
            <a:r>
              <a:rPr lang="ru-RU" sz="2400" dirty="0" smtClean="0"/>
              <a:t>   Помните о «волшебных углах», если встать в угол комнаты, то окажетесь у двух стенок.</a:t>
            </a:r>
          </a:p>
          <a:p>
            <a:pPr lvl="0">
              <a:buNone/>
            </a:pPr>
            <a:r>
              <a:rPr lang="ru-RU" sz="2400" dirty="0" smtClean="0"/>
              <a:t>Например: Расставьте 11 стульев в комнате так, чтобы у каждой стены было по 3 стула.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Размещения и перестановки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365104"/>
            <a:ext cx="1368152" cy="1224136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87624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9672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79712" y="436510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15616" y="47971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15616" y="50851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83768" y="46531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83768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83768" y="51571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195736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907704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19672" y="551723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0"/>
            <a:ext cx="1440160" cy="150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077072"/>
            <a:ext cx="185731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6 стульев в 3 ряда по 3 стула в каждом.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12 стульев в 3 ряда по 5 стульев в каждом.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12 табуреток в 3 ряда так, чтобы два ряда содержали  по 4 табуретки, а один ряд – 6 табуреток.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Расставьте 12 стульев в комнате так, чтобы у каждой стены было по 4 стула.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Расположите 10 кресел в комнате так, чтобы у каждой стены было по 3 кресла.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Размещения и перестановки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0"/>
            <a:ext cx="1368152" cy="152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205</TotalTime>
  <Words>794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Занятие в кружке «Созвездие»</vt:lpstr>
      <vt:lpstr>Здравствуйте, уважаемые родители и дети!</vt:lpstr>
      <vt:lpstr>Слайд 3</vt:lpstr>
      <vt:lpstr>Разминка</vt:lpstr>
      <vt:lpstr>Весёлая и забавная математика</vt:lpstr>
      <vt:lpstr>Весёлая и забавная математика</vt:lpstr>
      <vt:lpstr>Слайд 7</vt:lpstr>
      <vt:lpstr>Размещения и перестановки</vt:lpstr>
      <vt:lpstr>Размещения и перестановки</vt:lpstr>
      <vt:lpstr>Решая следующие задачи, поставьте знаки + или – в таблицу и дайте ответ. </vt:lpstr>
      <vt:lpstr>Слайд 11</vt:lpstr>
      <vt:lpstr>Слайд 12</vt:lpstr>
      <vt:lpstr>Слайд 13</vt:lpstr>
      <vt:lpstr>Проверь себя</vt:lpstr>
      <vt:lpstr>Проверь себя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в кружке «Радуга»</dc:title>
  <dc:creator>Надежда</dc:creator>
  <cp:lastModifiedBy>Надежда</cp:lastModifiedBy>
  <cp:revision>24</cp:revision>
  <dcterms:created xsi:type="dcterms:W3CDTF">2020-03-25T15:52:17Z</dcterms:created>
  <dcterms:modified xsi:type="dcterms:W3CDTF">2020-03-25T23:41:07Z</dcterms:modified>
</cp:coreProperties>
</file>