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5" r:id="rId7"/>
    <p:sldId id="264" r:id="rId8"/>
    <p:sldId id="266" r:id="rId9"/>
    <p:sldId id="267" r:id="rId10"/>
    <p:sldId id="268" r:id="rId11"/>
    <p:sldId id="261" r:id="rId12"/>
    <p:sldId id="25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67D3A-AC39-493C-B339-48C57BA763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BE9C3-AB58-44C9-8671-FAD1CDDD78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Занятия в кружке «Эрудит»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10540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Занятие № 3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Логические задачи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24744"/>
            <a:ext cx="3024336" cy="373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933056"/>
            <a:ext cx="1872208" cy="226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980728"/>
            <a:ext cx="2555776" cy="2828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88641"/>
            <a:ext cx="5616623" cy="350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620688"/>
            <a:ext cx="14668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495675"/>
            <a:ext cx="56959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005064"/>
            <a:ext cx="17716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rgbClr val="0070C0"/>
                </a:solidFill>
              </a:rPr>
              <a:t>Проверь себя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4423023" cy="179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9087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5649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20888"/>
            <a:ext cx="4608512" cy="131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428999"/>
            <a:ext cx="4464496" cy="2885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3568" y="6093296"/>
            <a:ext cx="144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№ 87  18 </a:t>
            </a:r>
            <a:r>
              <a:rPr lang="ru-RU" dirty="0" err="1" smtClean="0"/>
              <a:t>руб</a:t>
            </a:r>
            <a:endParaRPr lang="ru-RU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852936"/>
            <a:ext cx="18288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88640"/>
            <a:ext cx="14097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Проверь себя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63627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14847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80928"/>
            <a:ext cx="446449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584" y="306896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345832"/>
            <a:ext cx="835292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869160"/>
            <a:ext cx="16192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2492896"/>
            <a:ext cx="19526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88640"/>
            <a:ext cx="14097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Проверь себя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27753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2376264" cy="254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573016"/>
            <a:ext cx="2088232" cy="252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40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     Спасибо за работу, дети!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2656"/>
            <a:ext cx="322305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05064"/>
            <a:ext cx="18669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89040"/>
            <a:ext cx="25622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5394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880915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76672"/>
            <a:ext cx="45148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213285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95394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17032"/>
            <a:ext cx="87484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393305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0"/>
            <a:ext cx="1728192" cy="227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4314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0"/>
            <a:ext cx="1670969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4"/>
            <a:ext cx="8892480" cy="257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293096"/>
            <a:ext cx="835292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3568" y="42210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0"/>
            <a:ext cx="1727282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rgbClr val="0070C0"/>
                </a:solidFill>
              </a:rPr>
              <a:t>Житейские  ситуации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24744"/>
            <a:ext cx="6120680" cy="261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2915816" cy="292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005064"/>
            <a:ext cx="613268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645024"/>
            <a:ext cx="23812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19"/>
            <a:ext cx="5688632" cy="2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501008"/>
            <a:ext cx="51248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17032"/>
            <a:ext cx="1905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980728"/>
            <a:ext cx="173590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0"/>
            <a:ext cx="1296144" cy="131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6632"/>
            <a:ext cx="6696744" cy="379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645024"/>
            <a:ext cx="42100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293096"/>
            <a:ext cx="1638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4293096"/>
            <a:ext cx="1323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980728"/>
            <a:ext cx="173113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7416824" cy="292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76671"/>
            <a:ext cx="1619672" cy="254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68960"/>
            <a:ext cx="8136904" cy="379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32849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88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1913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5700" y="0"/>
            <a:ext cx="16383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70675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645024"/>
            <a:ext cx="6048672" cy="290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386104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57.16</a:t>
            </a:r>
            <a:endParaRPr lang="ru-RU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789040"/>
            <a:ext cx="2160240" cy="249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6480720" cy="221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0"/>
            <a:ext cx="15335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060848"/>
            <a:ext cx="7416824" cy="224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005064"/>
            <a:ext cx="1584176" cy="225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43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Занятия в кружке «Эрудит»</vt:lpstr>
      <vt:lpstr>Слайд 2</vt:lpstr>
      <vt:lpstr>Слайд 3</vt:lpstr>
      <vt:lpstr>Житейские  ситуации</vt:lpstr>
      <vt:lpstr>Слайд 5</vt:lpstr>
      <vt:lpstr>Слайд 6</vt:lpstr>
      <vt:lpstr>Слайд 7</vt:lpstr>
      <vt:lpstr>Слайд 8</vt:lpstr>
      <vt:lpstr>Слайд 9</vt:lpstr>
      <vt:lpstr>Слайд 10</vt:lpstr>
      <vt:lpstr>Проверь себя</vt:lpstr>
      <vt:lpstr>Проверь себя</vt:lpstr>
      <vt:lpstr>Проверь себя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7</cp:revision>
  <dcterms:created xsi:type="dcterms:W3CDTF">2020-03-26T01:19:12Z</dcterms:created>
  <dcterms:modified xsi:type="dcterms:W3CDTF">2020-03-26T02:29:29Z</dcterms:modified>
</cp:coreProperties>
</file>