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81" r:id="rId9"/>
    <p:sldId id="280" r:id="rId10"/>
    <p:sldId id="279" r:id="rId11"/>
    <p:sldId id="278" r:id="rId12"/>
    <p:sldId id="277" r:id="rId13"/>
    <p:sldId id="276" r:id="rId14"/>
    <p:sldId id="271" r:id="rId15"/>
    <p:sldId id="272" r:id="rId16"/>
    <p:sldId id="273" r:id="rId17"/>
    <p:sldId id="274" r:id="rId18"/>
    <p:sldId id="275" r:id="rId19"/>
    <p:sldId id="270" r:id="rId20"/>
    <p:sldId id="267" r:id="rId21"/>
    <p:sldId id="265" r:id="rId22"/>
    <p:sldId id="268" r:id="rId23"/>
    <p:sldId id="264" r:id="rId24"/>
    <p:sldId id="269" r:id="rId25"/>
    <p:sldId id="26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1DB646F-F0A8-4218-8C9A-9C3C048CC4C3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9BEA376-CE3C-48F6-9996-6AF20A71E8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Занятия в кружке «Эрудит»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Занятие №1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Логические задачи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238856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908720"/>
            <a:ext cx="1728192" cy="1979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0"/>
            <a:ext cx="25922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Сколько потребуется цифр для нумерации 18 листов тетради, начиная с первой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Какая цифра стоит в натуральном ряду на 7-м месте; на 13-м месте; на 120-м месте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Сколько четырехзначных чисел можно составить, сумма цифр которых равна3? Перечислите эти числа</a:t>
            </a:r>
            <a:r>
              <a:rPr lang="ru-RU" sz="21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Учащиеся школы ездили на автобусе на экскурсию. Ане достался первый билет, номер которого был 189 990. Есть ли еще среди учащихся те, кому достался билет, в номере которого сумма трех первых цифр тоже равна сумме трех последних цифр?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</a:t>
            </a:r>
            <a:r>
              <a:rPr lang="ru-RU" sz="3200" dirty="0" smtClean="0"/>
              <a:t>и </a:t>
            </a:r>
            <a:r>
              <a:rPr lang="ru-RU" sz="3200" dirty="0" smtClean="0"/>
              <a:t>реши!</a:t>
            </a:r>
            <a:endParaRPr lang="ru-RU" sz="3200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0"/>
            <a:ext cx="1152128" cy="139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Из книги выпало несколько листов. Первая выпавшая страница имеет номер 23, а номер последней страницы изображается теми же цифрами, но в обратном порядке. Сколько листов выпало из книги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В четырехзначном числе вторая цифра 0. Если записать цифры в обратном порядке, то получится другое четырехзначное число, которое в 9 раз больше первого числа. Найдите первое число</a:t>
            </a:r>
            <a:r>
              <a:rPr lang="ru-RU" sz="21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Во сколько раз число, содержащее 7 единиц пятого разряда, больше числа, содержащего 7 единиц второго разряда?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и реши!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0"/>
            <a:ext cx="1179760" cy="1427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600" smtClean="0"/>
              <a:t>И сказал Кощей Ивану-царевичу:»Жить тебе до завтрашнего утра. Утром явишься пред мои очи, задумаю я цифры </a:t>
            </a:r>
            <a:r>
              <a:rPr lang="en-US" sz="2600" smtClean="0"/>
              <a:t>a, b, c.</a:t>
            </a:r>
            <a:r>
              <a:rPr lang="ru-RU" sz="2600" smtClean="0"/>
              <a:t>Назовешь ты мне три числа </a:t>
            </a:r>
            <a:r>
              <a:rPr lang="en-US" sz="2600" smtClean="0"/>
              <a:t>x, y, z.</a:t>
            </a:r>
            <a:r>
              <a:rPr lang="ru-RU" sz="2600" smtClean="0"/>
              <a:t> Выслушаю я тебя и скажу, чему равно значение выражения</a:t>
            </a:r>
            <a:r>
              <a:rPr lang="en-US" sz="2600" smtClean="0"/>
              <a:t> ax + by + cz. </a:t>
            </a:r>
            <a:r>
              <a:rPr lang="ru-RU" sz="2600" smtClean="0"/>
              <a:t>Тогда отгадай какие числа </a:t>
            </a:r>
            <a:r>
              <a:rPr lang="en-US" sz="2600" smtClean="0"/>
              <a:t>a, b, c  z  </a:t>
            </a:r>
            <a:r>
              <a:rPr lang="ru-RU" sz="2600" smtClean="0"/>
              <a:t>я задумал. Не отгадаешь – голову с плеч долой» Запечалился Иван-царевич, пошел думу думать. Попробуйте ему помочь. Какие числа надо задумать Ивану-царевичу?</a:t>
            </a:r>
            <a:r>
              <a:rPr lang="en-US" sz="2600" smtClean="0"/>
              <a:t> </a:t>
            </a:r>
            <a:endParaRPr lang="ru-RU" sz="260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и реши!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59607"/>
            <a:ext cx="1440160" cy="189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Tx/>
              <a:buAutoNum type="arabicParenR"/>
            </a:pPr>
            <a:r>
              <a:rPr lang="ru-RU" sz="2400" dirty="0" smtClean="0"/>
              <a:t>В следующих числовых рядах числа записаны в определенной последовательности, в каждом ряду – своя закономерность. Установите е и запишите еще по 3 числа.</a:t>
            </a:r>
          </a:p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ru-RU" sz="2400" dirty="0" smtClean="0"/>
              <a:t>      а) 19,20,22,25,29,…</a:t>
            </a:r>
          </a:p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ru-RU" sz="2400" dirty="0" smtClean="0"/>
              <a:t>      б) 5, 8, 14, 26, 50,…</a:t>
            </a:r>
          </a:p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ru-RU" sz="2400" dirty="0" smtClean="0"/>
              <a:t>      в) 901, 802, 703,…</a:t>
            </a:r>
          </a:p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ru-RU" sz="2400" dirty="0" smtClean="0"/>
              <a:t>      г) 101, 1002, 10003,…</a:t>
            </a:r>
          </a:p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д</a:t>
            </a:r>
            <a:r>
              <a:rPr lang="ru-RU" sz="2400" dirty="0" smtClean="0"/>
              <a:t>) 7, 67, 567,…</a:t>
            </a:r>
          </a:p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Tx/>
              <a:buAutoNum type="arabicParenR"/>
            </a:pPr>
            <a:endParaRPr lang="ru-RU" sz="2600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и реши!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636912"/>
            <a:ext cx="218507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1403648" y="2204864"/>
            <a:ext cx="6408737" cy="316865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i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Математические ребусы</a:t>
            </a:r>
          </a:p>
        </p:txBody>
      </p:sp>
      <p:sp>
        <p:nvSpPr>
          <p:cNvPr id="23556" name="AutoShape 7"/>
          <p:cNvSpPr>
            <a:spLocks noChangeArrowheads="1"/>
          </p:cNvSpPr>
          <p:nvPr/>
        </p:nvSpPr>
        <p:spPr bwMode="auto">
          <a:xfrm>
            <a:off x="1187624" y="476672"/>
            <a:ext cx="1368425" cy="1223962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AutoShape 8"/>
          <p:cNvSpPr>
            <a:spLocks noChangeArrowheads="1"/>
          </p:cNvSpPr>
          <p:nvPr/>
        </p:nvSpPr>
        <p:spPr bwMode="auto">
          <a:xfrm>
            <a:off x="5364163" y="1484313"/>
            <a:ext cx="1223962" cy="720725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1.Расшифруйте: 51    2.Расшифруйте: 6</a:t>
            </a:r>
            <a:r>
              <a:rPr lang="en-US" sz="2600" smtClean="0">
                <a:cs typeface="Arial" charset="0"/>
              </a:rPr>
              <a:t>*</a:t>
            </a:r>
            <a:endParaRPr lang="ru-RU" sz="26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                             </a:t>
            </a:r>
            <a:r>
              <a:rPr lang="en-US" sz="2600" smtClean="0">
                <a:cs typeface="Arial" charset="0"/>
              </a:rPr>
              <a:t>**</a:t>
            </a:r>
            <a:r>
              <a:rPr lang="ru-RU" sz="2600" smtClean="0">
                <a:cs typeface="Arial" charset="0"/>
              </a:rPr>
              <a:t>                                  </a:t>
            </a:r>
            <a:r>
              <a:rPr lang="en-US" sz="2600" smtClean="0">
                <a:cs typeface="Arial" charset="0"/>
              </a:rPr>
              <a:t>**</a:t>
            </a:r>
            <a:endParaRPr lang="ru-RU" sz="26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                             </a:t>
            </a:r>
            <a:r>
              <a:rPr lang="en-US" sz="2600" smtClean="0">
                <a:cs typeface="Arial" charset="0"/>
              </a:rPr>
              <a:t>**</a:t>
            </a:r>
            <a:r>
              <a:rPr lang="ru-RU" sz="2600" smtClean="0">
                <a:cs typeface="Arial" charset="0"/>
              </a:rPr>
              <a:t>                                  </a:t>
            </a:r>
            <a:r>
              <a:rPr lang="en-US" sz="2600" smtClean="0">
                <a:cs typeface="Arial" charset="0"/>
              </a:rPr>
              <a:t>**</a:t>
            </a:r>
            <a:endParaRPr lang="ru-RU" sz="26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                            </a:t>
            </a:r>
            <a:r>
              <a:rPr lang="en-US" sz="2600" smtClean="0">
                <a:cs typeface="Arial" charset="0"/>
              </a:rPr>
              <a:t>**</a:t>
            </a:r>
            <a:r>
              <a:rPr lang="ru-RU" sz="2600" smtClean="0">
                <a:cs typeface="Arial" charset="0"/>
              </a:rPr>
              <a:t>                                  </a:t>
            </a:r>
            <a:r>
              <a:rPr lang="en-US" sz="2600" smtClean="0">
                <a:cs typeface="Arial" charset="0"/>
              </a:rPr>
              <a:t>**</a:t>
            </a:r>
            <a:endParaRPr lang="ru-RU" sz="26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                            </a:t>
            </a:r>
            <a:r>
              <a:rPr lang="en-US" sz="2600" smtClean="0">
                <a:cs typeface="Arial" charset="0"/>
              </a:rPr>
              <a:t>***</a:t>
            </a:r>
            <a:r>
              <a:rPr lang="ru-RU" sz="2600" smtClean="0">
                <a:cs typeface="Arial" charset="0"/>
              </a:rPr>
              <a:t>                                </a:t>
            </a:r>
            <a:r>
              <a:rPr lang="en-US" sz="2600" smtClean="0">
                <a:cs typeface="Arial" charset="0"/>
              </a:rPr>
              <a:t>**6</a:t>
            </a:r>
            <a:endParaRPr lang="ru-RU" sz="26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3.Между некоторыми числами поставить знаки действий и скобки так, чтобы получилось верное равенство: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 а) 1 2 3 4 5 = 40;      б) 1 2 3 4 5 = 1;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 в) 1 2 3 4 5 = 5;         г) 1 2 3 4 5 =54;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cs typeface="Arial" charset="0"/>
              </a:rPr>
              <a:t> д) 1 2 3 4 5 = 41;       е) 1 2 3 4 5 = 168.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600" smtClean="0">
              <a:cs typeface="Arial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48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Числовые ребусы</a:t>
            </a:r>
          </a:p>
        </p:txBody>
      </p:sp>
      <p:sp>
        <p:nvSpPr>
          <p:cNvPr id="24580" name="Line 8"/>
          <p:cNvSpPr>
            <a:spLocks noChangeShapeType="1"/>
          </p:cNvSpPr>
          <p:nvPr/>
        </p:nvSpPr>
        <p:spPr bwMode="auto">
          <a:xfrm>
            <a:off x="3132138" y="20605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Line 9"/>
          <p:cNvSpPr>
            <a:spLocks noChangeShapeType="1"/>
          </p:cNvSpPr>
          <p:nvPr/>
        </p:nvSpPr>
        <p:spPr bwMode="auto">
          <a:xfrm>
            <a:off x="3059113" y="28527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Line 10"/>
          <p:cNvSpPr>
            <a:spLocks noChangeShapeType="1"/>
          </p:cNvSpPr>
          <p:nvPr/>
        </p:nvSpPr>
        <p:spPr bwMode="auto">
          <a:xfrm>
            <a:off x="6443663" y="191611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3" name="Line 11"/>
          <p:cNvSpPr>
            <a:spLocks noChangeShapeType="1"/>
          </p:cNvSpPr>
          <p:nvPr/>
        </p:nvSpPr>
        <p:spPr bwMode="auto">
          <a:xfrm>
            <a:off x="6372225" y="28527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4. Расшифруйте:      5.Расшифруйте: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   1</a:t>
            </a:r>
            <a:r>
              <a:rPr lang="en-US" dirty="0" smtClean="0">
                <a:cs typeface="Arial" charset="0"/>
              </a:rPr>
              <a:t>*5</a:t>
            </a:r>
            <a:r>
              <a:rPr lang="ru-RU" dirty="0" smtClean="0">
                <a:cs typeface="Arial" charset="0"/>
              </a:rPr>
              <a:t> </a:t>
            </a:r>
            <a:r>
              <a:rPr lang="en-US" dirty="0" smtClean="0">
                <a:cs typeface="Arial" charset="0"/>
              </a:rPr>
              <a:t>**</a:t>
            </a:r>
            <a:r>
              <a:rPr lang="ru-RU" dirty="0" smtClean="0">
                <a:cs typeface="Arial" charset="0"/>
              </a:rPr>
              <a:t>                        </a:t>
            </a:r>
            <a:r>
              <a:rPr lang="en-US" dirty="0" smtClean="0">
                <a:cs typeface="Arial" charset="0"/>
              </a:rPr>
              <a:t>*8*</a:t>
            </a:r>
            <a:r>
              <a:rPr lang="ru-RU" dirty="0" smtClean="0">
                <a:cs typeface="Arial" charset="0"/>
              </a:rPr>
              <a:t> </a:t>
            </a:r>
            <a:r>
              <a:rPr lang="en-US" dirty="0" smtClean="0">
                <a:cs typeface="Arial" charset="0"/>
              </a:rPr>
              <a:t>8</a:t>
            </a:r>
            <a:endParaRPr lang="ru-RU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       </a:t>
            </a:r>
            <a:r>
              <a:rPr lang="en-US" dirty="0" smtClean="0">
                <a:cs typeface="Arial" charset="0"/>
              </a:rPr>
              <a:t>**</a:t>
            </a:r>
            <a:r>
              <a:rPr lang="ru-RU" dirty="0" smtClean="0">
                <a:cs typeface="Arial" charset="0"/>
              </a:rPr>
              <a:t>   </a:t>
            </a:r>
            <a:r>
              <a:rPr lang="en-US" dirty="0" smtClean="0">
                <a:cs typeface="Arial" charset="0"/>
              </a:rPr>
              <a:t>*3</a:t>
            </a:r>
            <a:r>
              <a:rPr lang="ru-RU" dirty="0" smtClean="0">
                <a:cs typeface="Arial" charset="0"/>
              </a:rPr>
              <a:t>                       </a:t>
            </a:r>
            <a:r>
              <a:rPr lang="en-US" dirty="0" smtClean="0">
                <a:cs typeface="Arial" charset="0"/>
              </a:rPr>
              <a:t>**</a:t>
            </a:r>
            <a:r>
              <a:rPr lang="ru-RU" dirty="0" smtClean="0">
                <a:cs typeface="Arial" charset="0"/>
              </a:rPr>
              <a:t>  </a:t>
            </a:r>
            <a:r>
              <a:rPr lang="en-US" dirty="0" smtClean="0">
                <a:cs typeface="Arial" charset="0"/>
              </a:rPr>
              <a:t>*8</a:t>
            </a:r>
            <a:endParaRPr lang="ru-RU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         </a:t>
            </a:r>
            <a:r>
              <a:rPr lang="en-US" dirty="0" smtClean="0">
                <a:cs typeface="Arial" charset="0"/>
              </a:rPr>
              <a:t>**</a:t>
            </a:r>
            <a:r>
              <a:rPr lang="ru-RU" dirty="0" smtClean="0">
                <a:cs typeface="Arial" charset="0"/>
              </a:rPr>
              <a:t>                             </a:t>
            </a:r>
            <a:r>
              <a:rPr lang="en-US" dirty="0" smtClean="0">
                <a:cs typeface="Arial" charset="0"/>
              </a:rPr>
              <a:t>**</a:t>
            </a:r>
            <a:endParaRPr lang="ru-RU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         4</a:t>
            </a:r>
            <a:r>
              <a:rPr lang="en-US" dirty="0" smtClean="0">
                <a:cs typeface="Arial" charset="0"/>
              </a:rPr>
              <a:t>*</a:t>
            </a:r>
            <a:r>
              <a:rPr lang="ru-RU" dirty="0" smtClean="0">
                <a:cs typeface="Arial" charset="0"/>
              </a:rPr>
              <a:t>                             </a:t>
            </a:r>
            <a:r>
              <a:rPr lang="en-US" dirty="0" smtClean="0">
                <a:cs typeface="Arial" charset="0"/>
              </a:rPr>
              <a:t>**</a:t>
            </a:r>
            <a:endParaRPr lang="ru-RU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           0                              0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6.Между некоторыми цифрами поставь знаки сложения, чтобы получилось 99.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1 2 3 4 5 6 7 8 9 = 99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cs typeface="Arial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636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/>
              <a:t>Числовые ребусы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1908175" y="2133600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1908175" y="26368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1116013" y="29972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1403350" y="422116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5219700" y="21336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5292725" y="2565400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4500563" y="30686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4500563" y="400526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3245" y="0"/>
            <a:ext cx="1781909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7.Расшифруйте: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а) КА + 8 = 3Р          б) КГ – Б = 1А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-       -      -                  +     +     +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СИ + Р = СР             ГК – Г = КС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СА + 3  = КИ             ББ – А = 4В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8. Как с помощью пяти цифр 5,  скобок  и знаков действий составить число 100?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dirty="0" smtClean="0"/>
              <a:t>Числовые ребусы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1331913" y="39338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2339975" y="38608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V="1">
            <a:off x="3059113" y="3860800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5076825" y="393382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6084888" y="39338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6804025" y="393382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7" y="0"/>
            <a:ext cx="1781909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   Переложите 1 спичку так, чтобы равенство стало верным.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>
                <a:cs typeface="Arial" charset="0"/>
              </a:rPr>
              <a:t>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ІХ            10.  ХІ </a:t>
            </a:r>
            <a:r>
              <a:rPr lang="en-US" sz="2100" smtClean="0">
                <a:cs typeface="Arial" charset="0"/>
              </a:rPr>
              <a:t>-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</a:t>
            </a:r>
            <a:r>
              <a:rPr lang="en-US" sz="2100" smtClean="0">
                <a:cs typeface="Arial" charset="0"/>
              </a:rPr>
              <a:t>V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            11.  ІХ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>
                <a:cs typeface="Arial" charset="0"/>
              </a:rPr>
              <a:t>ХІ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ІІ            12.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ІХ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ІХ             13.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>
                <a:cs typeface="Arial" charset="0"/>
              </a:rPr>
              <a:t>ІХ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            14. 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ХІІ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6"/>
            </a:pPr>
            <a:r>
              <a:rPr lang="ru-RU" sz="2100" smtClean="0">
                <a:cs typeface="Arial" charset="0"/>
              </a:rPr>
              <a:t>ХІІ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ІХ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ІІІ         15.  ІІІ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6"/>
            </a:pP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ХІ            16. </a:t>
            </a:r>
            <a:r>
              <a:rPr lang="en-US" sz="2100" smtClean="0">
                <a:cs typeface="Arial" charset="0"/>
              </a:rPr>
              <a:t> 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ІІІ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100" smtClean="0">
                <a:cs typeface="Arial" charset="0"/>
              </a:rPr>
              <a:t>8.     Х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І               17.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ІІ </a:t>
            </a:r>
            <a:r>
              <a:rPr lang="en-US" sz="2100" smtClean="0">
                <a:cs typeface="Arial" charset="0"/>
              </a:rPr>
              <a:t>+</a:t>
            </a:r>
            <a:r>
              <a:rPr lang="ru-RU" sz="2100" smtClean="0">
                <a:cs typeface="Arial" charset="0"/>
              </a:rPr>
              <a:t> ІІ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9.    </a:t>
            </a:r>
            <a:r>
              <a:rPr lang="en-US" sz="2100" smtClean="0"/>
              <a:t>V</a:t>
            </a:r>
            <a:r>
              <a:rPr lang="ru-RU" sz="2100" smtClean="0"/>
              <a:t>ІІ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–</a:t>
            </a:r>
            <a:r>
              <a:rPr lang="ru-RU" sz="2100" smtClean="0">
                <a:cs typeface="Arial" charset="0"/>
              </a:rPr>
              <a:t> І               18.  </a:t>
            </a:r>
            <a:r>
              <a:rPr lang="en-US" sz="2100" smtClean="0">
                <a:cs typeface="Arial" charset="0"/>
              </a:rPr>
              <a:t>V</a:t>
            </a:r>
            <a:r>
              <a:rPr lang="ru-RU" sz="2100" smtClean="0">
                <a:cs typeface="Arial" charset="0"/>
              </a:rPr>
              <a:t> </a:t>
            </a:r>
            <a:r>
              <a:rPr lang="en-US" sz="2100" smtClean="0">
                <a:cs typeface="Arial" charset="0"/>
              </a:rPr>
              <a:t>=</a:t>
            </a:r>
            <a:r>
              <a:rPr lang="ru-RU" sz="2100" smtClean="0">
                <a:cs typeface="Arial" charset="0"/>
              </a:rPr>
              <a:t> Х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Задачи со спичками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636912"/>
            <a:ext cx="202119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560840" cy="23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0070C0"/>
                </a:solidFill>
              </a:rPr>
              <a:t>Проверь себя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8478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645024"/>
            <a:ext cx="2088232" cy="252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09273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0"/>
            <a:ext cx="14192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7874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2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39"/>
            <a:ext cx="8676456" cy="666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01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88640"/>
            <a:ext cx="208380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1720" y="2924944"/>
            <a:ext cx="5995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</a:rPr>
              <a:t>Спасибо за работу, дети!</a:t>
            </a:r>
            <a:endParaRPr lang="ru-RU" sz="3600" i="1" dirty="0">
              <a:solidFill>
                <a:srgbClr val="0070C0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933056"/>
            <a:ext cx="3011413" cy="257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0"/>
            <a:ext cx="2304256" cy="286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9819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31840" y="692696"/>
            <a:ext cx="32305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Подумай и реши!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20984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996952"/>
            <a:ext cx="1944216" cy="26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95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9600" cy="4530725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Сколько различных трехзначных чисел можно записать с помощью цифр 3 и 6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Во сколько раз наибольшее четырехзначное число больше, чем наибольшее двузначное число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Задумано трехзначное число, у которого с любым из чисел 543, 142, 562 совпадает один из разрядов, а два других не совпадают. Какое число задумано?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Выписаны в ряд все числа от 1 до 99. Сколько раз написана цифра3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100" dirty="0" smtClean="0"/>
              <a:t>Цифра десятков в обозначении двузначного числа втрое больше цифры единиц. Если эти цифры переставить, то получится число меньше данного на 36. Назовите данное число.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и реши!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-1"/>
            <a:ext cx="1512168" cy="206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К однозначному числу приписали цифру 6, и оно увеличилось в 13 раз. Какое это число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Сумма двух чисел равна 135. Одно из чисел окачивается цифрой 3. Если эту цифру зачеркнуть, то получится второе число. Найдите эти числа</a:t>
            </a:r>
            <a:r>
              <a:rPr lang="ru-RU" sz="21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Сумма двух чисел 495. Одно из них оканчивается 0. Если этот нуль зачеркнуть, то получится второе число. Найдите эти числа</a:t>
            </a:r>
            <a:r>
              <a:rPr lang="ru-RU" sz="21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Какое число уменьшится в 15 раз от зачеркивания последней цифры</a:t>
            </a:r>
            <a:r>
              <a:rPr lang="ru-RU" sz="2100" dirty="0" smtClean="0"/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1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dirty="0" smtClean="0"/>
              <a:t>Назовите еще 3 числа ряда: 3,4,7,12,19,28,…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и реши!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8952" y="260648"/>
            <a:ext cx="117091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939</Words>
  <Application>Microsoft Office PowerPoint</Application>
  <PresentationFormat>Экран (4:3)</PresentationFormat>
  <Paragraphs>87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Занятия в кружке «Эрудит»</vt:lpstr>
      <vt:lpstr>Слайд 2</vt:lpstr>
      <vt:lpstr>Слайд 3</vt:lpstr>
      <vt:lpstr>Слайд 4</vt:lpstr>
      <vt:lpstr>Слайд 5</vt:lpstr>
      <vt:lpstr>Слайд 6</vt:lpstr>
      <vt:lpstr>Слайд 7</vt:lpstr>
      <vt:lpstr>Подумай и реши!</vt:lpstr>
      <vt:lpstr>Подумай и реши!</vt:lpstr>
      <vt:lpstr>Подумай и реши!</vt:lpstr>
      <vt:lpstr>Подумай и реши!</vt:lpstr>
      <vt:lpstr>Подумай и реши!</vt:lpstr>
      <vt:lpstr>Подумай и реши!</vt:lpstr>
      <vt:lpstr>Слайд 14</vt:lpstr>
      <vt:lpstr>Числовые ребусы</vt:lpstr>
      <vt:lpstr>Числовые ребусы</vt:lpstr>
      <vt:lpstr>Числовые ребусы</vt:lpstr>
      <vt:lpstr>Задачи со спичками</vt:lpstr>
      <vt:lpstr>Проверь себя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8</cp:revision>
  <dcterms:created xsi:type="dcterms:W3CDTF">2020-03-25T23:42:45Z</dcterms:created>
  <dcterms:modified xsi:type="dcterms:W3CDTF">2020-03-26T00:55:51Z</dcterms:modified>
</cp:coreProperties>
</file>