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5" r:id="rId10"/>
    <p:sldId id="266" r:id="rId11"/>
    <p:sldId id="267" r:id="rId12"/>
    <p:sldId id="268" r:id="rId13"/>
    <p:sldId id="278" r:id="rId14"/>
    <p:sldId id="277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9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80F236-7410-414B-90B0-C337D9C87923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994901-29FC-43A9-868E-A7086479F55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80F236-7410-414B-90B0-C337D9C87923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994901-29FC-43A9-868E-A7086479F55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80F236-7410-414B-90B0-C337D9C87923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994901-29FC-43A9-868E-A7086479F55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80F236-7410-414B-90B0-C337D9C87923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994901-29FC-43A9-868E-A7086479F55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80F236-7410-414B-90B0-C337D9C87923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994901-29FC-43A9-868E-A7086479F55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80F236-7410-414B-90B0-C337D9C87923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994901-29FC-43A9-868E-A7086479F55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80F236-7410-414B-90B0-C337D9C87923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994901-29FC-43A9-868E-A7086479F55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80F236-7410-414B-90B0-C337D9C87923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994901-29FC-43A9-868E-A7086479F55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80F236-7410-414B-90B0-C337D9C87923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994901-29FC-43A9-868E-A7086479F55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80F236-7410-414B-90B0-C337D9C87923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994901-29FC-43A9-868E-A7086479F55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80F236-7410-414B-90B0-C337D9C87923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994901-29FC-43A9-868E-A7086479F55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80F236-7410-414B-90B0-C337D9C87923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994901-29FC-43A9-868E-A7086479F55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7" Type="http://schemas.openxmlformats.org/officeDocument/2006/relationships/image" Target="../media/image31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99592" y="0"/>
            <a:ext cx="7772400" cy="1470025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FF0000"/>
                </a:solidFill>
              </a:rPr>
              <a:t>Занятия в кружке «Эрудит»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627784" y="2852936"/>
            <a:ext cx="6400800" cy="1752600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FF0000"/>
                </a:solidFill>
              </a:rPr>
              <a:t>Занятие №2</a:t>
            </a:r>
          </a:p>
          <a:p>
            <a:r>
              <a:rPr lang="ru-RU" sz="2800" dirty="0" smtClean="0">
                <a:solidFill>
                  <a:srgbClr val="FF0000"/>
                </a:solidFill>
              </a:rPr>
              <a:t>Логические задачи</a:t>
            </a:r>
            <a:endParaRPr lang="ru-RU" sz="2800" dirty="0">
              <a:solidFill>
                <a:srgbClr val="FF000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980728"/>
            <a:ext cx="2927911" cy="36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6016" y="3861048"/>
            <a:ext cx="2112722" cy="2448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556792"/>
            <a:ext cx="7128792" cy="41601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971600" y="1628800"/>
            <a:ext cx="2160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Лягушка</a:t>
            </a:r>
            <a:endParaRPr lang="ru-RU" dirty="0"/>
          </a:p>
        </p:txBody>
      </p:sp>
      <p:pic>
        <p:nvPicPr>
          <p:cNvPr id="18436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27783" y="0"/>
            <a:ext cx="4905805" cy="19888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9552" y="260648"/>
            <a:ext cx="115948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/>
              <a:t>Дельфин</a:t>
            </a:r>
            <a:endParaRPr lang="ru-RU" sz="2000" dirty="0"/>
          </a:p>
        </p:txBody>
      </p:sp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3728" y="0"/>
            <a:ext cx="6641679" cy="35283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467544" y="2924944"/>
            <a:ext cx="15841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Слон</a:t>
            </a:r>
            <a:endParaRPr lang="ru-RU" sz="2400" dirty="0"/>
          </a:p>
        </p:txBody>
      </p:sp>
      <p:pic>
        <p:nvPicPr>
          <p:cNvPr id="2048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67744" y="2852936"/>
            <a:ext cx="6835866" cy="35898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4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7544" y="3645024"/>
            <a:ext cx="1748056" cy="2304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95736" y="1"/>
            <a:ext cx="5904656" cy="45057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3851920" y="260648"/>
            <a:ext cx="81830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Конь</a:t>
            </a:r>
            <a:endParaRPr lang="ru-RU" sz="2400" dirty="0"/>
          </a:p>
        </p:txBody>
      </p:sp>
      <p:pic>
        <p:nvPicPr>
          <p:cNvPr id="2150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5" y="4221088"/>
            <a:ext cx="5021487" cy="2636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7504" y="980728"/>
            <a:ext cx="2153157" cy="259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 fontScale="90000"/>
          </a:bodyPr>
          <a:lstStyle/>
          <a:p>
            <a:pPr algn="l"/>
            <a:r>
              <a:rPr lang="ru-RU" sz="3200" dirty="0" smtClean="0"/>
              <a:t>Проверь себя</a:t>
            </a:r>
            <a:endParaRPr lang="ru-RU" sz="3200" dirty="0"/>
          </a:p>
        </p:txBody>
      </p:sp>
      <p:sp>
        <p:nvSpPr>
          <p:cNvPr id="5" name="TextBox 4"/>
          <p:cNvSpPr txBox="1"/>
          <p:nvPr/>
        </p:nvSpPr>
        <p:spPr>
          <a:xfrm>
            <a:off x="611560" y="1268760"/>
            <a:ext cx="10020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Лягушка</a:t>
            </a:r>
            <a:endParaRPr lang="ru-RU" dirty="0"/>
          </a:p>
        </p:txBody>
      </p:sp>
      <p:pic>
        <p:nvPicPr>
          <p:cNvPr id="19459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628800"/>
            <a:ext cx="2981325" cy="2562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0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75856" y="1700808"/>
            <a:ext cx="2362200" cy="245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3635896" y="1340768"/>
            <a:ext cx="1728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Дельфин</a:t>
            </a:r>
            <a:endParaRPr lang="ru-RU" dirty="0"/>
          </a:p>
        </p:txBody>
      </p:sp>
      <p:pic>
        <p:nvPicPr>
          <p:cNvPr id="19461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652120" y="1700808"/>
            <a:ext cx="3381375" cy="2505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7020272" y="1412776"/>
            <a:ext cx="6703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Слон</a:t>
            </a:r>
            <a:endParaRPr lang="ru-RU" dirty="0"/>
          </a:p>
        </p:txBody>
      </p:sp>
      <p:pic>
        <p:nvPicPr>
          <p:cNvPr id="19462" name="Picture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95536" y="4077072"/>
            <a:ext cx="2679668" cy="259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/>
        </p:nvSpPr>
        <p:spPr>
          <a:xfrm>
            <a:off x="899592" y="4149080"/>
            <a:ext cx="6606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Конь</a:t>
            </a:r>
            <a:endParaRPr lang="ru-RU" dirty="0"/>
          </a:p>
        </p:txBody>
      </p:sp>
      <p:pic>
        <p:nvPicPr>
          <p:cNvPr id="19463" name="Picture 7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987824" y="4049688"/>
            <a:ext cx="2808312" cy="280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TextBox 13"/>
          <p:cNvSpPr txBox="1"/>
          <p:nvPr/>
        </p:nvSpPr>
        <p:spPr>
          <a:xfrm>
            <a:off x="4067944" y="4077072"/>
            <a:ext cx="7495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Акула</a:t>
            </a:r>
            <a:endParaRPr lang="ru-RU" dirty="0"/>
          </a:p>
        </p:txBody>
      </p:sp>
      <p:pic>
        <p:nvPicPr>
          <p:cNvPr id="19465" name="Picture 9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220072" y="0"/>
            <a:ext cx="1409700" cy="1704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2552142" cy="3240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1763688" y="2564904"/>
            <a:ext cx="698477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0070C0"/>
                </a:solidFill>
              </a:rPr>
              <a:t>Спасибо за работу, дети!</a:t>
            </a:r>
            <a:endParaRPr lang="ru-RU" sz="4000" dirty="0">
              <a:solidFill>
                <a:srgbClr val="0070C0"/>
              </a:solidFill>
            </a:endParaRPr>
          </a:p>
        </p:txBody>
      </p:sp>
      <p:pic>
        <p:nvPicPr>
          <p:cNvPr id="3277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4008" y="2996952"/>
            <a:ext cx="2880320" cy="3636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054" y="0"/>
            <a:ext cx="9107946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692696"/>
            <a:ext cx="9144000" cy="43604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35896" y="0"/>
            <a:ext cx="1638300" cy="1533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0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11960" y="4725144"/>
            <a:ext cx="1343025" cy="1924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0"/>
            <a:ext cx="8532440" cy="66410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196752"/>
            <a:ext cx="7981950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Разминка</a:t>
            </a:r>
            <a:endParaRPr lang="ru-RU" dirty="0"/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2924944"/>
            <a:ext cx="7981950" cy="147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520" y="4221088"/>
            <a:ext cx="7981950" cy="1704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7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300192" y="0"/>
            <a:ext cx="1800200" cy="1536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323" y="0"/>
            <a:ext cx="9115677" cy="4797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4581128"/>
            <a:ext cx="7981950" cy="1343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0"/>
            <a:ext cx="8030669" cy="6669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332656"/>
            <a:ext cx="8324276" cy="34563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3024837"/>
            <a:ext cx="7632848" cy="3833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483768" y="-315416"/>
            <a:ext cx="352425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1720" y="0"/>
            <a:ext cx="6310787" cy="63367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</TotalTime>
  <Words>29</Words>
  <Application>Microsoft Office PowerPoint</Application>
  <PresentationFormat>Экран (4:3)</PresentationFormat>
  <Paragraphs>15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Занятия в кружке «Эрудит»</vt:lpstr>
      <vt:lpstr>Слайд 2</vt:lpstr>
      <vt:lpstr>Слайд 3</vt:lpstr>
      <vt:lpstr>Слайд 4</vt:lpstr>
      <vt:lpstr>Разминка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Проверь себя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Занятия в кружке «Эрудит»</dc:title>
  <dc:creator>Надежда</dc:creator>
  <cp:lastModifiedBy>Надежда</cp:lastModifiedBy>
  <cp:revision>5</cp:revision>
  <dcterms:created xsi:type="dcterms:W3CDTF">2020-03-26T00:58:23Z</dcterms:created>
  <dcterms:modified xsi:type="dcterms:W3CDTF">2020-04-01T11:22:07Z</dcterms:modified>
</cp:coreProperties>
</file>