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3" r:id="rId5"/>
    <p:sldId id="267" r:id="rId6"/>
    <p:sldId id="271" r:id="rId7"/>
    <p:sldId id="274" r:id="rId8"/>
    <p:sldId id="276" r:id="rId9"/>
    <p:sldId id="278" r:id="rId10"/>
    <p:sldId id="280" r:id="rId11"/>
    <p:sldId id="281" r:id="rId12"/>
    <p:sldId id="282" r:id="rId13"/>
    <p:sldId id="28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0559-21A1-4AF3-80AF-3BF1B9BD31B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46C3-6013-4036-9A9D-4E6945095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0559-21A1-4AF3-80AF-3BF1B9BD31B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46C3-6013-4036-9A9D-4E6945095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0559-21A1-4AF3-80AF-3BF1B9BD31B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46C3-6013-4036-9A9D-4E6945095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0559-21A1-4AF3-80AF-3BF1B9BD31B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46C3-6013-4036-9A9D-4E6945095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0559-21A1-4AF3-80AF-3BF1B9BD31B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46C3-6013-4036-9A9D-4E6945095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0559-21A1-4AF3-80AF-3BF1B9BD31B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46C3-6013-4036-9A9D-4E6945095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0559-21A1-4AF3-80AF-3BF1B9BD31B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46C3-6013-4036-9A9D-4E6945095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0559-21A1-4AF3-80AF-3BF1B9BD31B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46C3-6013-4036-9A9D-4E6945095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0559-21A1-4AF3-80AF-3BF1B9BD31B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46C3-6013-4036-9A9D-4E6945095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0559-21A1-4AF3-80AF-3BF1B9BD31B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46C3-6013-4036-9A9D-4E6945095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0559-21A1-4AF3-80AF-3BF1B9BD31B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46C3-6013-4036-9A9D-4E6945095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90559-21A1-4AF3-80AF-3BF1B9BD31BC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C46C3-6013-4036-9A9D-4E6945095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Занятия в кружке «Эрудит»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653136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Занятие №4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Математические игры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140968"/>
            <a:ext cx="1656184" cy="236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628800"/>
            <a:ext cx="221379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6295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284984"/>
            <a:ext cx="2880320" cy="3391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5950" y="923925"/>
            <a:ext cx="53721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916832"/>
            <a:ext cx="2448272" cy="2962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764704"/>
            <a:ext cx="572452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772816"/>
            <a:ext cx="202119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924944"/>
            <a:ext cx="55950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32656"/>
            <a:ext cx="1772505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573016"/>
            <a:ext cx="225822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Здравствуйте,</a:t>
            </a:r>
            <a:br>
              <a:rPr lang="ru-RU" dirty="0" smtClean="0"/>
            </a:br>
            <a:r>
              <a:rPr lang="ru-RU" dirty="0" smtClean="0"/>
              <a:t> уважаемые родители и дети!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Для организации работы вам необходимо </a:t>
            </a:r>
          </a:p>
          <a:p>
            <a:pPr>
              <a:buNone/>
            </a:pPr>
            <a:r>
              <a:rPr lang="ru-RU" sz="2400" dirty="0" smtClean="0"/>
              <a:t> приготовить:  </a:t>
            </a:r>
          </a:p>
          <a:p>
            <a:r>
              <a:rPr lang="ru-RU" sz="2400" dirty="0"/>
              <a:t>т</a:t>
            </a:r>
            <a:r>
              <a:rPr lang="ru-RU" sz="2400" dirty="0" smtClean="0"/>
              <a:t>етрадь, </a:t>
            </a:r>
          </a:p>
          <a:p>
            <a:r>
              <a:rPr lang="ru-RU" sz="2400" dirty="0" smtClean="0"/>
              <a:t>простой карандаш,</a:t>
            </a:r>
          </a:p>
          <a:p>
            <a:r>
              <a:rPr lang="ru-RU" sz="2400" dirty="0" smtClean="0"/>
              <a:t>дидактический материал (вырезать из квадрата фигуры. Смотри на следующем слайде)</a:t>
            </a:r>
          </a:p>
          <a:p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293096"/>
            <a:ext cx="1944216" cy="216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908050"/>
            <a:ext cx="4032250" cy="4783138"/>
          </a:xfrm>
          <a:noFill/>
        </p:spPr>
      </p:pic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333375"/>
            <a:ext cx="4441825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3429000"/>
            <a:ext cx="2519363" cy="296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283845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40768"/>
            <a:ext cx="29908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456570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3600" y="116632"/>
            <a:ext cx="3600400" cy="541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68008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1124744"/>
            <a:ext cx="8578129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996952"/>
            <a:ext cx="798195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4869160"/>
            <a:ext cx="14382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175" y="908720"/>
            <a:ext cx="9048671" cy="543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5143500"/>
            <a:ext cx="14382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729615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212976"/>
            <a:ext cx="56388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916832"/>
            <a:ext cx="11334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4725144"/>
            <a:ext cx="14382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60648"/>
            <a:ext cx="644690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581525"/>
            <a:ext cx="19335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45</Words>
  <Application>Microsoft Office PowerPoint</Application>
  <PresentationFormat>Экран (4:3)</PresentationFormat>
  <Paragraphs>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Занятия в кружке «Эрудит»</vt:lpstr>
      <vt:lpstr>Здравствуйте,  уважаемые родители и дети!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«Эрудит»</dc:title>
  <dc:creator>Надежда</dc:creator>
  <cp:lastModifiedBy>Надежда</cp:lastModifiedBy>
  <cp:revision>16</cp:revision>
  <dcterms:created xsi:type="dcterms:W3CDTF">2020-03-26T02:30:02Z</dcterms:created>
  <dcterms:modified xsi:type="dcterms:W3CDTF">2020-04-01T11:31:08Z</dcterms:modified>
</cp:coreProperties>
</file>