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5"/>
  </p:notesMasterIdLst>
  <p:sldIdLst>
    <p:sldId id="256" r:id="rId2"/>
    <p:sldId id="258" r:id="rId3"/>
    <p:sldId id="279" r:id="rId4"/>
    <p:sldId id="260" r:id="rId5"/>
    <p:sldId id="262" r:id="rId6"/>
    <p:sldId id="263" r:id="rId7"/>
    <p:sldId id="264" r:id="rId8"/>
    <p:sldId id="266" r:id="rId9"/>
    <p:sldId id="267" r:id="rId10"/>
    <p:sldId id="268" r:id="rId11"/>
    <p:sldId id="269" r:id="rId12"/>
    <p:sldId id="284" r:id="rId13"/>
    <p:sldId id="271" r:id="rId14"/>
    <p:sldId id="272" r:id="rId15"/>
    <p:sldId id="273" r:id="rId16"/>
    <p:sldId id="274" r:id="rId17"/>
    <p:sldId id="275" r:id="rId18"/>
    <p:sldId id="276" r:id="rId19"/>
    <p:sldId id="280" r:id="rId20"/>
    <p:sldId id="281" r:id="rId21"/>
    <p:sldId id="282" r:id="rId22"/>
    <p:sldId id="283" r:id="rId23"/>
    <p:sldId id="28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CB883-D2BF-4CA0-AF5A-3354A1DD42FA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42FCE-0754-4C22-A584-0824C9DD0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803AB8-1569-47E2-A42A-C4AE582301D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C7B9BE-190C-43EA-B47D-5FD3A581A0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803AB8-1569-47E2-A42A-C4AE582301D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C7B9BE-190C-43EA-B47D-5FD3A581A0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803AB8-1569-47E2-A42A-C4AE582301D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C7B9BE-190C-43EA-B47D-5FD3A581A0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803AB8-1569-47E2-A42A-C4AE582301D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C7B9BE-190C-43EA-B47D-5FD3A581A0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803AB8-1569-47E2-A42A-C4AE582301D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C7B9BE-190C-43EA-B47D-5FD3A581A0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803AB8-1569-47E2-A42A-C4AE582301D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C7B9BE-190C-43EA-B47D-5FD3A581A0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803AB8-1569-47E2-A42A-C4AE582301D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C7B9BE-190C-43EA-B47D-5FD3A581A0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803AB8-1569-47E2-A42A-C4AE582301D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C7B9BE-190C-43EA-B47D-5FD3A581A0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803AB8-1569-47E2-A42A-C4AE582301D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C7B9BE-190C-43EA-B47D-5FD3A581A0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D803AB8-1569-47E2-A42A-C4AE582301D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C7B9BE-190C-43EA-B47D-5FD3A581A0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D803AB8-1569-47E2-A42A-C4AE582301D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C7B9BE-190C-43EA-B47D-5FD3A581A0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D803AB8-1569-47E2-A42A-C4AE582301D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FC7B9BE-190C-43EA-B47D-5FD3A581A0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7724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Занятия в кружке «Искорка»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573016"/>
            <a:ext cx="7200800" cy="108012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mtClean="0"/>
              <a:t>Тема </a:t>
            </a:r>
            <a:r>
              <a:rPr lang="ru-RU" smtClean="0"/>
              <a:t>занятия № 1:</a:t>
            </a:r>
            <a:endParaRPr lang="ru-RU" dirty="0" smtClean="0"/>
          </a:p>
          <a:p>
            <a:pPr algn="ctr"/>
            <a:r>
              <a:rPr lang="ru-RU" dirty="0" smtClean="0"/>
              <a:t>Равновеликие фигуры</a:t>
            </a:r>
          </a:p>
          <a:p>
            <a:pPr algn="ctr"/>
            <a:r>
              <a:rPr lang="ru-RU" dirty="0" smtClean="0"/>
              <a:t>(разрезание и составление фигур)</a:t>
            </a:r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23336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196752"/>
            <a:ext cx="1368152" cy="2000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317085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83568" y="3717032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Заполни таблицу и дай ответ. Какой костюм выбрал каждый из друзей?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27584" y="4365104"/>
          <a:ext cx="7848872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944216"/>
                <a:gridCol w="2520280"/>
                <a:gridCol w="216024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Ильи Муромца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Добрыни Никитича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Алёша Попович</a:t>
                      </a:r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Евгений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Николай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Алексей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58010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55576" y="3789040"/>
          <a:ext cx="6072335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67"/>
                <a:gridCol w="1214467"/>
                <a:gridCol w="1315482"/>
                <a:gridCol w="1113452"/>
                <a:gridCol w="1214467"/>
              </a:tblGrid>
              <a:tr h="1390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слесарь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электрик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токарь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шофёр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Вадим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Сергей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Николай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Антон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683568" y="2564904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Заполни таблицу и дай ответ. Определите профессию каждого из друзей.</a:t>
            </a: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3068960"/>
            <a:ext cx="1979712" cy="2395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125538"/>
            <a:ext cx="8374062" cy="2560637"/>
          </a:xfrm>
          <a:noFill/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Танграм</a:t>
            </a:r>
            <a:endParaRPr lang="ru-RU" dirty="0" smtClean="0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9750" y="3357563"/>
            <a:ext cx="334010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912"/>
            <a:ext cx="4741677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Собери фигуры по чертежу</a:t>
            </a:r>
            <a:endParaRPr lang="ru-RU" sz="3200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8700" y="2636912"/>
            <a:ext cx="43053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2276872"/>
            <a:ext cx="169450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692696"/>
            <a:ext cx="1735907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5171203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Собери фигуры по памяти</a:t>
            </a:r>
            <a:endParaRPr lang="ru-RU" sz="3200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5824" y="2852936"/>
            <a:ext cx="445817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3356992"/>
            <a:ext cx="12001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764704"/>
            <a:ext cx="2075817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44030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67544" y="764704"/>
            <a:ext cx="5616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Собери фигуры по чертежу</a:t>
            </a:r>
            <a:endParaRPr lang="ru-RU" sz="2800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844824"/>
            <a:ext cx="3168352" cy="4057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4005064"/>
            <a:ext cx="200322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067944" y="1268760"/>
            <a:ext cx="3384376" cy="4707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Собери фигуры по памяти</a:t>
            </a:r>
            <a:endParaRPr lang="ru-RU" sz="2800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844824"/>
            <a:ext cx="3096344" cy="3742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692696"/>
            <a:ext cx="2267744" cy="256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988840"/>
            <a:ext cx="3862435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Внимательно рассмотри фигуры. Вначале найди, куда поставить большие треугольники и собери фигуры.</a:t>
            </a:r>
            <a:endParaRPr lang="ru-RU" sz="2800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276872"/>
            <a:ext cx="461566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844824"/>
            <a:ext cx="3856289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Крепкий орешек</a:t>
            </a:r>
            <a:br>
              <a:rPr lang="ru-RU" sz="2800" dirty="0" smtClean="0"/>
            </a:br>
            <a:r>
              <a:rPr lang="ru-RU" sz="2800" dirty="0" smtClean="0"/>
              <a:t>Собери фигуры. В рисунке все 7 фигур.</a:t>
            </a:r>
            <a:endParaRPr lang="ru-RU" sz="2800" dirty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177480"/>
            <a:ext cx="234382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1"/>
            <a:ext cx="503018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Проверь себя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4221088"/>
            <a:ext cx="4608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None/>
            </a:pPr>
            <a:r>
              <a:rPr lang="ru-RU" dirty="0" smtClean="0"/>
              <a:t>Ответ:  а) 4 карандаша;</a:t>
            </a:r>
          </a:p>
          <a:p>
            <a:pPr marL="514350" indent="-514350">
              <a:buNone/>
            </a:pPr>
            <a:r>
              <a:rPr lang="ru-RU" dirty="0" smtClean="0"/>
              <a:t>              в )12 карандашей.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420888"/>
            <a:ext cx="2592288" cy="3135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Для организации работы вам необходимо </a:t>
            </a:r>
          </a:p>
          <a:p>
            <a:pPr>
              <a:buNone/>
            </a:pPr>
            <a:r>
              <a:rPr lang="ru-RU" sz="2000" dirty="0" smtClean="0"/>
              <a:t> приготовить:  </a:t>
            </a:r>
          </a:p>
          <a:p>
            <a:r>
              <a:rPr lang="ru-RU" sz="2000" dirty="0"/>
              <a:t>т</a:t>
            </a:r>
            <a:r>
              <a:rPr lang="ru-RU" sz="2000" dirty="0" smtClean="0"/>
              <a:t>етрадь, </a:t>
            </a:r>
          </a:p>
          <a:p>
            <a:r>
              <a:rPr lang="ru-RU" sz="2000" dirty="0" smtClean="0"/>
              <a:t>простой карандаш,</a:t>
            </a:r>
          </a:p>
          <a:p>
            <a:r>
              <a:rPr lang="ru-RU" sz="2000" dirty="0" smtClean="0"/>
              <a:t>дидактический материал (вырезать из квадрата фигуры. Смотри на следующем слайде)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Здравствуйте,</a:t>
            </a:r>
            <a:br>
              <a:rPr lang="ru-RU" sz="2800" dirty="0" smtClean="0"/>
            </a:br>
            <a:r>
              <a:rPr lang="ru-RU" sz="2800" dirty="0" smtClean="0"/>
              <a:t> уважаемые родители и дети!</a:t>
            </a:r>
            <a:endParaRPr lang="ru-RU" sz="28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789040"/>
            <a:ext cx="1944216" cy="216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6674"/>
            <a:ext cx="6264696" cy="2121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59632" y="3212976"/>
          <a:ext cx="6120680" cy="25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43880"/>
              </a:tblGrid>
              <a:tr h="3160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место</a:t>
                      </a:r>
                      <a:endParaRPr lang="ru-RU" dirty="0"/>
                    </a:p>
                  </a:txBody>
                  <a:tcPr/>
                </a:tc>
              </a:tr>
              <a:tr h="354320">
                <a:tc>
                  <a:txBody>
                    <a:bodyPr/>
                    <a:lstStyle/>
                    <a:p>
                      <a:r>
                        <a:rPr lang="ru-RU" dirty="0" smtClean="0"/>
                        <a:t>Коля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+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</a:t>
                      </a:r>
                      <a:endParaRPr lang="ru-RU" sz="2400" b="1" dirty="0"/>
                    </a:p>
                  </a:txBody>
                  <a:tcPr/>
                </a:tc>
              </a:tr>
              <a:tr h="329168">
                <a:tc>
                  <a:txBody>
                    <a:bodyPr/>
                    <a:lstStyle/>
                    <a:p>
                      <a:r>
                        <a:rPr lang="ru-RU" dirty="0" smtClean="0"/>
                        <a:t>Боря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+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  <a:endParaRPr lang="ru-RU" sz="1800" b="1" dirty="0"/>
                    </a:p>
                  </a:txBody>
                  <a:tcPr/>
                </a:tc>
              </a:tr>
              <a:tr h="292968">
                <a:tc>
                  <a:txBody>
                    <a:bodyPr/>
                    <a:lstStyle/>
                    <a:p>
                      <a:r>
                        <a:rPr lang="ru-RU" dirty="0" smtClean="0"/>
                        <a:t>Вова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+</a:t>
                      </a:r>
                    </a:p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-</a:t>
                      </a:r>
                      <a:endParaRPr lang="ru-RU" sz="2000" b="1" dirty="0"/>
                    </a:p>
                  </a:txBody>
                  <a:tcPr/>
                </a:tc>
              </a:tr>
              <a:tr h="545472">
                <a:tc>
                  <a:txBody>
                    <a:bodyPr/>
                    <a:lstStyle/>
                    <a:p>
                      <a:r>
                        <a:rPr lang="ru-RU" dirty="0" smtClean="0"/>
                        <a:t>Юра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-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-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+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11560" y="2564904"/>
            <a:ext cx="7632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Заполни таблицу и дай ответ. Какие места заняли мальчики?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80456" y="0"/>
            <a:ext cx="196354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83568" y="692696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Проверь себя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979712" y="5733256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Ответ: Коля – 3место, Боря -2 место, Вова – 1 место,        Юра – 4 место.</a:t>
            </a:r>
            <a:endParaRPr lang="ru-RU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668344" cy="259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691680" y="116632"/>
            <a:ext cx="25891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Проверь себя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317085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3068960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Заполни таблицу и дай ответ. Какой костюм выбрал каждый из друзей?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99592" y="3789040"/>
          <a:ext cx="7848872" cy="185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944216"/>
                <a:gridCol w="2520280"/>
                <a:gridCol w="2160240"/>
              </a:tblGrid>
              <a:tr h="3399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Ильи Муромца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Добрыни Никитича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Алёша Попович</a:t>
                      </a:r>
                      <a:endParaRPr lang="ru-RU" dirty="0"/>
                    </a:p>
                  </a:txBody>
                  <a:tcPr/>
                </a:tc>
              </a:tr>
              <a:tr h="368303">
                <a:tc>
                  <a:txBody>
                    <a:bodyPr/>
                    <a:lstStyle/>
                    <a:p>
                      <a:r>
                        <a:rPr lang="ru-RU" dirty="0" smtClean="0"/>
                        <a:t>Евгений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-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+</a:t>
                      </a:r>
                    </a:p>
                  </a:txBody>
                  <a:tcPr/>
                </a:tc>
              </a:tr>
              <a:tr h="368303">
                <a:tc>
                  <a:txBody>
                    <a:bodyPr/>
                    <a:lstStyle/>
                    <a:p>
                      <a:r>
                        <a:rPr lang="ru-RU" dirty="0" smtClean="0"/>
                        <a:t>Николай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+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-</a:t>
                      </a:r>
                    </a:p>
                  </a:txBody>
                  <a:tcPr/>
                </a:tc>
              </a:tr>
              <a:tr h="651613">
                <a:tc>
                  <a:txBody>
                    <a:bodyPr/>
                    <a:lstStyle/>
                    <a:p>
                      <a:r>
                        <a:rPr lang="ru-RU" dirty="0" smtClean="0"/>
                        <a:t>Алексей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+</a:t>
                      </a:r>
                    </a:p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-</a:t>
                      </a:r>
                    </a:p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-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906688" y="5733256"/>
            <a:ext cx="72373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Ответ: Евгений - Алёша Попович, Николай - Добрыни Никитича,</a:t>
            </a:r>
          </a:p>
          <a:p>
            <a:r>
              <a:rPr lang="ru-RU" sz="1600" dirty="0" smtClean="0"/>
              <a:t>Алексей - Ильи Муромца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87624" y="116632"/>
            <a:ext cx="25891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Проверь себя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92" y="476672"/>
            <a:ext cx="858010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043608" y="2852936"/>
          <a:ext cx="6072335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67"/>
                <a:gridCol w="1214467"/>
                <a:gridCol w="1315482"/>
                <a:gridCol w="1113452"/>
                <a:gridCol w="1214467"/>
              </a:tblGrid>
              <a:tr h="1390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слесарь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электрик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токарь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шофёр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Вадим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+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-</a:t>
                      </a:r>
                      <a:endParaRPr lang="ru-R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Сергей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+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-</a:t>
                      </a:r>
                      <a:endParaRPr lang="ru-R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Николай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+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Антон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+</a:t>
                      </a:r>
                      <a:endParaRPr lang="ru-RU" sz="1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611560" y="2060848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Заполни таблицу и дай ответ. Определите профессию каждого из друзей.</a:t>
            </a: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3068960"/>
            <a:ext cx="1979712" cy="2395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971600" y="332656"/>
            <a:ext cx="22429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Проверь себя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31032" y="5157192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dirty="0" smtClean="0"/>
              <a:t>Ответ: Вадим – токарь, Сергей- слесарь, Николай-электрик, Антон-шофёр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   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        СПАСИБО ЗА РАБОТУ, ДЕТИ!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0"/>
            <a:ext cx="1944216" cy="26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429000"/>
            <a:ext cx="2190559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861048"/>
            <a:ext cx="193936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1196752"/>
            <a:ext cx="5832648" cy="518457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187624" y="1268760"/>
            <a:ext cx="4464496" cy="3888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259632" y="1268760"/>
            <a:ext cx="5832648" cy="5184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3" idx="3"/>
            <a:endCxn id="3" idx="2"/>
          </p:cNvCxnSpPr>
          <p:nvPr/>
        </p:nvCxnSpPr>
        <p:spPr>
          <a:xfrm flipH="1">
            <a:off x="4103948" y="3789040"/>
            <a:ext cx="2916324" cy="2592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3" idx="2"/>
          </p:cNvCxnSpPr>
          <p:nvPr/>
        </p:nvCxnSpPr>
        <p:spPr>
          <a:xfrm flipH="1" flipV="1">
            <a:off x="2699792" y="5085184"/>
            <a:ext cx="1404156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5652120" y="2564904"/>
            <a:ext cx="0" cy="2520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7584" y="1916832"/>
            <a:ext cx="753164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Разминка</a:t>
            </a:r>
            <a:endParaRPr lang="ru-RU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0"/>
            <a:ext cx="1440160" cy="2000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16746"/>
            <a:ext cx="8208912" cy="6141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57626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86050"/>
            <a:ext cx="59436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1484784"/>
            <a:ext cx="271147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1"/>
            <a:ext cx="9144000" cy="4767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692696"/>
            <a:ext cx="14192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Подумай и реши!</a:t>
            </a:r>
            <a:endParaRPr lang="ru-RU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8048302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620688"/>
            <a:ext cx="1800200" cy="2279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40960" cy="2925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552" y="3861048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место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Боря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Юра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115616" y="3105835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Заполни таблицу и дай ответ. Какие места заняли мальчики?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3501007"/>
            <a:ext cx="2339752" cy="2831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246</TotalTime>
  <Words>337</Words>
  <Application>Microsoft Office PowerPoint</Application>
  <PresentationFormat>Экран (4:3)</PresentationFormat>
  <Paragraphs>124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Открытая</vt:lpstr>
      <vt:lpstr>Занятия в кружке «Искорка»</vt:lpstr>
      <vt:lpstr>Здравствуйте,  уважаемые родители и дети!</vt:lpstr>
      <vt:lpstr>Слайд 3</vt:lpstr>
      <vt:lpstr>Разминка</vt:lpstr>
      <vt:lpstr>Слайд 5</vt:lpstr>
      <vt:lpstr>Слайд 6</vt:lpstr>
      <vt:lpstr>Слайд 7</vt:lpstr>
      <vt:lpstr>Подумай и реши!</vt:lpstr>
      <vt:lpstr>Слайд 9</vt:lpstr>
      <vt:lpstr>Слайд 10</vt:lpstr>
      <vt:lpstr>Слайд 11</vt:lpstr>
      <vt:lpstr>Танграм</vt:lpstr>
      <vt:lpstr>Собери фигуры по чертежу</vt:lpstr>
      <vt:lpstr>Собери фигуры по памяти</vt:lpstr>
      <vt:lpstr>Слайд 15</vt:lpstr>
      <vt:lpstr>Собери фигуры по памяти</vt:lpstr>
      <vt:lpstr>Внимательно рассмотри фигуры. Вначале найди, куда поставить большие треугольники и собери фигуры.</vt:lpstr>
      <vt:lpstr>Крепкий орешек Собери фигуры. В рисунке все 7 фигур.</vt:lpstr>
      <vt:lpstr>Проверь себя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«Искорка»</dc:title>
  <dc:creator>Надежда</dc:creator>
  <cp:lastModifiedBy>Надежда</cp:lastModifiedBy>
  <cp:revision>28</cp:revision>
  <dcterms:created xsi:type="dcterms:W3CDTF">2020-03-24T08:50:02Z</dcterms:created>
  <dcterms:modified xsi:type="dcterms:W3CDTF">2020-04-01T12:11:14Z</dcterms:modified>
</cp:coreProperties>
</file>