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9" r:id="rId8"/>
    <p:sldId id="276" r:id="rId9"/>
    <p:sldId id="280" r:id="rId10"/>
    <p:sldId id="283" r:id="rId11"/>
    <p:sldId id="284" r:id="rId12"/>
    <p:sldId id="265" r:id="rId13"/>
    <p:sldId id="266" r:id="rId14"/>
    <p:sldId id="267" r:id="rId15"/>
    <p:sldId id="268" r:id="rId16"/>
    <p:sldId id="264" r:id="rId17"/>
    <p:sldId id="285" r:id="rId18"/>
    <p:sldId id="286" r:id="rId19"/>
    <p:sldId id="287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83" autoAdjust="0"/>
  </p:normalViewPr>
  <p:slideViewPr>
    <p:cSldViewPr>
      <p:cViewPr varScale="1">
        <p:scale>
          <a:sx n="86" d="100"/>
          <a:sy n="8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B75079-8BD4-4795-BB18-6EC26D9D456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A41349-A386-4B09-95DE-32281250E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344816" cy="9087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07707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Тема занятия № 2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«Логика решения задач»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6048672" cy="328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836712"/>
            <a:ext cx="2423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775" y="1628775"/>
            <a:ext cx="8153400" cy="4467225"/>
          </a:xfrm>
        </p:spPr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mtClean="0"/>
              <a:t>.  </a:t>
            </a:r>
            <a:r>
              <a:rPr lang="ru-RU" sz="2600" smtClean="0"/>
              <a:t>В ящике имеется 12 одинаковых шаров, отличающихся только цветом: 6 красных,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3 белых, 2 зеленых, 1 черный.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 Какое наименьшее число шаров нужно взять из  ящика  наугад ( не заглядывая в него), чтобы среди вынутых шаров оказалось: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 а) не менее двух шаров одного цвета?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 б) хотя бы 1 шар красный?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 в) хотя бы 2  белых шара?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600" smtClean="0"/>
              <a:t>      г) хотя бы 3 шара одного цвета?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endParaRPr lang="ru-RU" sz="260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63713" y="549275"/>
            <a:ext cx="576262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750" y="549275"/>
            <a:ext cx="576263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87450" y="549275"/>
            <a:ext cx="576263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339975" y="549275"/>
            <a:ext cx="576263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16238" y="549275"/>
            <a:ext cx="576262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63938" y="549275"/>
            <a:ext cx="576262" cy="576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11638" y="549275"/>
            <a:ext cx="576262" cy="5762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859338" y="549275"/>
            <a:ext cx="576262" cy="5762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508625" y="549275"/>
            <a:ext cx="576263" cy="5762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156325" y="549275"/>
            <a:ext cx="576263" cy="5762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804025" y="549275"/>
            <a:ext cx="576263" cy="5762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451725" y="549275"/>
            <a:ext cx="576263" cy="5762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268760"/>
            <a:ext cx="8242300" cy="4159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55976" cy="429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«Работаем с </a:t>
            </a:r>
            <a:r>
              <a:rPr lang="ru-RU" sz="2800" dirty="0" err="1" smtClean="0"/>
              <a:t>танграмом</a:t>
            </a:r>
            <a:r>
              <a:rPr lang="ru-RU" sz="2800" dirty="0" smtClean="0"/>
              <a:t>»  Из деталей </a:t>
            </a:r>
            <a:r>
              <a:rPr lang="ru-RU" sz="2800" dirty="0" err="1" smtClean="0"/>
              <a:t>танграма</a:t>
            </a:r>
            <a:r>
              <a:rPr lang="ru-RU" sz="2800" dirty="0" smtClean="0"/>
              <a:t> выложи изображение «бабушки» и «спортсмена» по чертежу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988840"/>
            <a:ext cx="48953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613391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«Работаем с </a:t>
            </a:r>
            <a:r>
              <a:rPr lang="ru-RU" sz="2800" dirty="0" err="1" smtClean="0"/>
              <a:t>танграмом</a:t>
            </a:r>
            <a:r>
              <a:rPr lang="ru-RU" sz="2800" dirty="0" smtClean="0"/>
              <a:t>»  Из деталей </a:t>
            </a:r>
            <a:r>
              <a:rPr lang="ru-RU" sz="2800" dirty="0" err="1" smtClean="0"/>
              <a:t>танграма</a:t>
            </a:r>
            <a:r>
              <a:rPr lang="ru-RU" sz="2800" dirty="0" smtClean="0"/>
              <a:t> выложи изображение «бабушки» и «спортсмена» по памяти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16832"/>
            <a:ext cx="4464496" cy="47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4536504" cy="400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«Работаем с </a:t>
            </a:r>
            <a:r>
              <a:rPr lang="ru-RU" sz="2400" dirty="0" err="1" smtClean="0"/>
              <a:t>танграмом</a:t>
            </a:r>
            <a:r>
              <a:rPr lang="ru-RU" sz="2400" dirty="0" smtClean="0"/>
              <a:t>»  Из деталей </a:t>
            </a:r>
            <a:r>
              <a:rPr lang="ru-RU" sz="2400" dirty="0" err="1" smtClean="0"/>
              <a:t>танграма</a:t>
            </a:r>
            <a:r>
              <a:rPr lang="ru-RU" sz="2400" dirty="0" smtClean="0"/>
              <a:t> выложи изображение «человека» и «кота» по чертежу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5" y="2564904"/>
            <a:ext cx="469267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0059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«Работаем с </a:t>
            </a:r>
            <a:r>
              <a:rPr lang="ru-RU" sz="2700" dirty="0" err="1" smtClean="0"/>
              <a:t>танграмом</a:t>
            </a:r>
            <a:r>
              <a:rPr lang="ru-RU" sz="2700" dirty="0" smtClean="0"/>
              <a:t>»  Из деталей </a:t>
            </a:r>
            <a:r>
              <a:rPr lang="ru-RU" sz="2700" dirty="0" err="1" smtClean="0"/>
              <a:t>танграма</a:t>
            </a:r>
            <a:r>
              <a:rPr lang="ru-RU" sz="2700" dirty="0" smtClean="0"/>
              <a:t> выложи изображение «человека» и «кота» по памяти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1" y="2060848"/>
            <a:ext cx="468772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989138"/>
            <a:ext cx="8296275" cy="1655762"/>
          </a:xfr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Крепкий орешек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2000" dirty="0" smtClean="0"/>
              <a:t>1. Сколько на чертеже треугольников?</a:t>
            </a:r>
          </a:p>
          <a:p>
            <a:pPr marL="624078" indent="-514350">
              <a:buNone/>
            </a:pPr>
            <a:r>
              <a:rPr lang="ru-RU" sz="2000" dirty="0" smtClean="0"/>
              <a:t>    а) 12,  б) 13, в) 12, г) 9, </a:t>
            </a:r>
            <a:r>
              <a:rPr lang="ru-RU" sz="2000" dirty="0" err="1" smtClean="0"/>
              <a:t>д</a:t>
            </a:r>
            <a:r>
              <a:rPr lang="ru-RU" sz="2000" dirty="0" smtClean="0"/>
              <a:t>) 18, е) 12.</a:t>
            </a:r>
          </a:p>
          <a:p>
            <a:pPr marL="624078" indent="-514350">
              <a:buNone/>
            </a:pPr>
            <a:r>
              <a:rPr lang="ru-RU" sz="2000" dirty="0" smtClean="0"/>
              <a:t>2. 2-хколёсных был 1велосипед, а</a:t>
            </a:r>
          </a:p>
          <a:p>
            <a:pPr marL="624078" indent="-514350">
              <a:buNone/>
            </a:pPr>
            <a:r>
              <a:rPr lang="ru-RU" sz="2000" dirty="0" smtClean="0"/>
              <a:t>     3-х колёсных было 2 велосипеда.</a:t>
            </a:r>
          </a:p>
          <a:p>
            <a:pPr marL="624078" indent="-514350">
              <a:buNone/>
            </a:pPr>
            <a:r>
              <a:rPr lang="ru-RU" sz="2000" dirty="0" smtClean="0"/>
              <a:t>3. 1место занял Гриша.</a:t>
            </a:r>
          </a:p>
          <a:p>
            <a:pPr marL="624078" indent="-514350">
              <a:buNone/>
            </a:pPr>
            <a:r>
              <a:rPr lang="ru-RU" sz="2000" dirty="0" smtClean="0"/>
              <a:t>4. Илья – баскетбол, Денис – теннис, </a:t>
            </a:r>
          </a:p>
          <a:p>
            <a:pPr marL="624078" indent="-514350">
              <a:buNone/>
            </a:pPr>
            <a:r>
              <a:rPr lang="ru-RU" sz="2000" dirty="0" smtClean="0"/>
              <a:t>    Кирилл – плавание, Игорь – борьба.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Последовательности: 1. монетка.</a:t>
            </a:r>
          </a:p>
          <a:p>
            <a:pPr>
              <a:buNone/>
            </a:pPr>
            <a:r>
              <a:rPr lang="ru-RU" sz="2000" dirty="0" smtClean="0"/>
              <a:t>                                      2. … 10, 7, 4, 1.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Магические квадраты.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2996952"/>
          <a:ext cx="21839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59832" y="2996952"/>
          <a:ext cx="21839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12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Вынимаем шары: а) 5, б) 7, в) 11, г) 8.</a:t>
            </a:r>
          </a:p>
          <a:p>
            <a:endParaRPr lang="ru-RU" sz="2000" dirty="0" smtClean="0"/>
          </a:p>
          <a:p>
            <a:r>
              <a:rPr lang="ru-RU" sz="2000" dirty="0" smtClean="0"/>
              <a:t>№74. 6 красных шаров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12976"/>
            <a:ext cx="63531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491880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39752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15816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067944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763688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44008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44208" y="3789040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220072" y="3789040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868144" y="3789040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20272" y="3789040"/>
            <a:ext cx="43204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81" y="1268760"/>
            <a:ext cx="900286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Разминка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1419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i="1" dirty="0">
                <a:solidFill>
                  <a:srgbClr val="FF0000"/>
                </a:solidFill>
              </a:rPr>
              <a:t> </a:t>
            </a:r>
            <a:r>
              <a:rPr lang="ru-RU" sz="4800" i="1" dirty="0" smtClean="0">
                <a:solidFill>
                  <a:srgbClr val="FF0000"/>
                </a:solidFill>
              </a:rPr>
              <a:t>  </a:t>
            </a:r>
            <a:r>
              <a:rPr lang="ru-RU" sz="4800" i="1" dirty="0" smtClean="0">
                <a:solidFill>
                  <a:srgbClr val="FF0000"/>
                </a:solidFill>
              </a:rPr>
              <a:t>  </a:t>
            </a:r>
            <a:r>
              <a:rPr lang="ru-RU" sz="3600" i="1" dirty="0" smtClean="0">
                <a:solidFill>
                  <a:srgbClr val="FF0000"/>
                </a:solidFill>
              </a:rPr>
              <a:t>Спасибо </a:t>
            </a:r>
            <a:r>
              <a:rPr lang="ru-RU" sz="3600" i="1" dirty="0" smtClean="0">
                <a:solidFill>
                  <a:srgbClr val="FF0000"/>
                </a:solidFill>
              </a:rPr>
              <a:t>за работу, дети!</a:t>
            </a:r>
            <a:endParaRPr lang="ru-RU" sz="3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33" y="3140968"/>
            <a:ext cx="8428629" cy="2376264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Острый глаз</a:t>
            </a: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052736"/>
            <a:ext cx="2016224" cy="242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124744"/>
            <a:ext cx="1419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7582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7890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7809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Учимся рассуждать    </a:t>
            </a:r>
            <a:endParaRPr lang="ru-RU" sz="20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924944"/>
            <a:ext cx="2232248" cy="222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708920"/>
            <a:ext cx="2376264" cy="207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725144"/>
            <a:ext cx="2160240" cy="185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51520" y="1340768"/>
            <a:ext cx="478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73" y="980728"/>
            <a:ext cx="8136543" cy="477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B0F0"/>
                </a:solidFill>
              </a:rPr>
              <a:t>Учимся рассуждать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556792"/>
            <a:ext cx="599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452320" cy="433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B0F0"/>
                </a:solidFill>
              </a:rPr>
              <a:t>Учимся рассуждать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67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4682" y="1481138"/>
            <a:ext cx="793463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Последовательности 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323528" y="1628800"/>
            <a:ext cx="648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0020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501008"/>
            <a:ext cx="3312368" cy="282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836713"/>
            <a:ext cx="576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99392"/>
            <a:ext cx="6269429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23767"/>
            <a:ext cx="4139952" cy="453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365561"/>
            <a:ext cx="3960440" cy="449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077072"/>
            <a:ext cx="14192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213</TotalTime>
  <Words>345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Занятия в кружке «Искорка»</vt:lpstr>
      <vt:lpstr>Разминка</vt:lpstr>
      <vt:lpstr>Острый глаз</vt:lpstr>
      <vt:lpstr>Учимся рассуждать    </vt:lpstr>
      <vt:lpstr>Учимся рассуждать</vt:lpstr>
      <vt:lpstr>Учимся рассуждать</vt:lpstr>
      <vt:lpstr>Последовательности 2</vt:lpstr>
      <vt:lpstr>Слайд 8</vt:lpstr>
      <vt:lpstr>Слайд 9</vt:lpstr>
      <vt:lpstr>Слайд 10</vt:lpstr>
      <vt:lpstr>Слайд 11</vt:lpstr>
      <vt:lpstr>«Работаем с танграмом»  Из деталей танграма выложи изображение «бабушки» и «спортсмена» по чертежу</vt:lpstr>
      <vt:lpstr>«Работаем с танграмом»  Из деталей танграма выложи изображение «бабушки» и «спортсмена» по памяти</vt:lpstr>
      <vt:lpstr>«Работаем с танграмом»  Из деталей танграма выложи изображение «человека» и «кота» по чертежу</vt:lpstr>
      <vt:lpstr>«Работаем с танграмом»  Из деталей танграма выложи изображение «человека» и «кота» по памяти</vt:lpstr>
      <vt:lpstr>Крепкий орешек</vt:lpstr>
      <vt:lpstr>Проверь себя</vt:lpstr>
      <vt:lpstr>Проверь себя</vt:lpstr>
      <vt:lpstr>Проверь себя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26</cp:revision>
  <dcterms:created xsi:type="dcterms:W3CDTF">2020-03-24T17:55:06Z</dcterms:created>
  <dcterms:modified xsi:type="dcterms:W3CDTF">2020-04-01T12:31:33Z</dcterms:modified>
</cp:coreProperties>
</file>