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9" r:id="rId3"/>
    <p:sldId id="258" r:id="rId4"/>
    <p:sldId id="265" r:id="rId5"/>
    <p:sldId id="260" r:id="rId6"/>
    <p:sldId id="270" r:id="rId7"/>
    <p:sldId id="271" r:id="rId8"/>
    <p:sldId id="268" r:id="rId9"/>
    <p:sldId id="269" r:id="rId10"/>
    <p:sldId id="279" r:id="rId11"/>
    <p:sldId id="280" r:id="rId12"/>
    <p:sldId id="27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38" autoAdjust="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B836F29-3EEE-4018-9E9E-1C951A816AC5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9891EC0-A7A9-4606-8834-51BAD65215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836F29-3EEE-4018-9E9E-1C951A816AC5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891EC0-A7A9-4606-8834-51BAD65215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836F29-3EEE-4018-9E9E-1C951A816AC5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891EC0-A7A9-4606-8834-51BAD65215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836F29-3EEE-4018-9E9E-1C951A816AC5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891EC0-A7A9-4606-8834-51BAD65215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836F29-3EEE-4018-9E9E-1C951A816AC5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891EC0-A7A9-4606-8834-51BAD65215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836F29-3EEE-4018-9E9E-1C951A816AC5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891EC0-A7A9-4606-8834-51BAD65215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836F29-3EEE-4018-9E9E-1C951A816AC5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891EC0-A7A9-4606-8834-51BAD65215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836F29-3EEE-4018-9E9E-1C951A816AC5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891EC0-A7A9-4606-8834-51BAD65215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836F29-3EEE-4018-9E9E-1C951A816AC5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891EC0-A7A9-4606-8834-51BAD65215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B836F29-3EEE-4018-9E9E-1C951A816AC5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891EC0-A7A9-4606-8834-51BAD65215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B836F29-3EEE-4018-9E9E-1C951A816AC5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9891EC0-A7A9-4606-8834-51BAD65215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B836F29-3EEE-4018-9E9E-1C951A816AC5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19891EC0-A7A9-4606-8834-51BAD652154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548680"/>
            <a:ext cx="7772400" cy="596279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B0F0"/>
                </a:solidFill>
              </a:rPr>
              <a:t>Занятия в кружке «Искорка»</a:t>
            </a:r>
            <a:endParaRPr lang="ru-RU" sz="3200" dirty="0">
              <a:solidFill>
                <a:srgbClr val="00B0F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55168" y="3284984"/>
            <a:ext cx="7088832" cy="115212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Занятие №3</a:t>
            </a:r>
          </a:p>
          <a:p>
            <a:pPr algn="ctr"/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п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о теме « Задачи с спичками»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620688"/>
            <a:ext cx="2314103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Проверь себя</a:t>
            </a:r>
            <a:endParaRPr lang="ru-RU" dirty="0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196752"/>
            <a:ext cx="6115050" cy="383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923928" y="1844824"/>
            <a:ext cx="720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FF0000"/>
                </a:solidFill>
              </a:rPr>
              <a:t>13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99992" y="2276872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15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95936" y="2780928"/>
            <a:ext cx="576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14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91880" y="2276872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12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31840" y="3284984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4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11760" y="4077072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6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03848" y="4149080"/>
            <a:ext cx="360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8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03848" y="3717032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12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860032" y="3429000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8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652120" y="3429000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9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652120" y="4221088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6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644008" y="4221088"/>
            <a:ext cx="792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10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1124744"/>
            <a:ext cx="1594153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 smtClean="0"/>
              <a:t>Логические задачи: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№ 72 Могло быть  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Проверь себя</a:t>
            </a:r>
            <a:endParaRPr lang="ru-RU" sz="32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139952" y="2492896"/>
          <a:ext cx="1944216" cy="12229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/>
                <a:gridCol w="1152128"/>
              </a:tblGrid>
              <a:tr h="491439">
                <a:tc>
                  <a:txBody>
                    <a:bodyPr/>
                    <a:lstStyle/>
                    <a:p>
                      <a:r>
                        <a:rPr lang="ru-RU" dirty="0" smtClean="0"/>
                        <a:t>куры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собаки</a:t>
                      </a:r>
                      <a:endParaRPr lang="ru-RU" dirty="0"/>
                    </a:p>
                  </a:txBody>
                  <a:tcPr/>
                </a:tc>
              </a:tr>
              <a:tr h="310541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</a:tr>
              <a:tr h="310541"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4800" i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sz="4800" i="1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4800" i="1" dirty="0" smtClean="0">
                <a:solidFill>
                  <a:srgbClr val="FF0000"/>
                </a:solidFill>
              </a:rPr>
              <a:t> Спасибо за работу, дети!</a:t>
            </a:r>
            <a:endParaRPr lang="ru-RU" sz="4800" i="1" dirty="0">
              <a:solidFill>
                <a:srgbClr val="FF0000"/>
              </a:solidFill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0"/>
            <a:ext cx="2808312" cy="3044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827584" y="404664"/>
            <a:ext cx="7529636" cy="792088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dirty="0" smtClean="0"/>
              <a:t>Дерзайте, вы талантливы!</a:t>
            </a:r>
            <a:endParaRPr lang="ru-RU" sz="3200" dirty="0"/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216459"/>
            <a:ext cx="7560320" cy="4733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288" y="1125538"/>
            <a:ext cx="6392862" cy="4606925"/>
          </a:xfr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b="0" dirty="0" smtClean="0"/>
              <a:t>Сосчитай все треугольники</a:t>
            </a:r>
            <a:endParaRPr lang="ru-RU" sz="2400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55650" y="260350"/>
            <a:ext cx="7416800" cy="57150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528" y="1628800"/>
            <a:ext cx="8537308" cy="2448272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9750" y="2451100"/>
            <a:ext cx="8064500" cy="2058988"/>
          </a:xfrm>
          <a:noFill/>
        </p:spPr>
      </p:pic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Задачи со спичками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-1"/>
            <a:ext cx="1728192" cy="2419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55576" y="2852936"/>
            <a:ext cx="7396162" cy="1927225"/>
          </a:xfrm>
          <a:noFill/>
        </p:spPr>
      </p:pic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Задачи со спичками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5" y="0"/>
            <a:ext cx="1986377" cy="2780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5" y="2636912"/>
            <a:ext cx="8427979" cy="2160240"/>
          </a:xfrm>
          <a:noFill/>
        </p:spPr>
      </p:pic>
      <p:pic>
        <p:nvPicPr>
          <p:cNvPr id="29700" name="Picture 4" descr="C:\Users\Надежда\Pictures\MP Navigator EX\2015_09_19\IMG_00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404664"/>
            <a:ext cx="1925638" cy="225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19961" y="2348880"/>
            <a:ext cx="8726567" cy="3456384"/>
          </a:xfrm>
          <a:noFill/>
        </p:spPr>
      </p:pic>
      <p:pic>
        <p:nvPicPr>
          <p:cNvPr id="26628" name="Picture 4" descr="C:\Users\Надежда\Pictures\MP Navigator EX\2015_09_19\IMG_00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332656"/>
            <a:ext cx="1619250" cy="189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111</TotalTime>
  <Words>66</Words>
  <Application>Microsoft Office PowerPoint</Application>
  <PresentationFormat>Экран (4:3)</PresentationFormat>
  <Paragraphs>32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Открытая</vt:lpstr>
      <vt:lpstr>Занятия в кружке «Искорка»</vt:lpstr>
      <vt:lpstr>Дерзайте, вы талантливы!</vt:lpstr>
      <vt:lpstr>Сосчитай все треугольники</vt:lpstr>
      <vt:lpstr>Слайд 4</vt:lpstr>
      <vt:lpstr>Слайд 5</vt:lpstr>
      <vt:lpstr>Задачи со спичками</vt:lpstr>
      <vt:lpstr>Задачи со спичками</vt:lpstr>
      <vt:lpstr>Слайд 8</vt:lpstr>
      <vt:lpstr>Слайд 9</vt:lpstr>
      <vt:lpstr>Проверь себя</vt:lpstr>
      <vt:lpstr>Проверь себя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Занятия в кружке «Искорка»</dc:title>
  <dc:creator>Надежда</dc:creator>
  <cp:lastModifiedBy>Надежда</cp:lastModifiedBy>
  <cp:revision>17</cp:revision>
  <dcterms:created xsi:type="dcterms:W3CDTF">2020-03-24T21:11:43Z</dcterms:created>
  <dcterms:modified xsi:type="dcterms:W3CDTF">2020-04-01T12:48:07Z</dcterms:modified>
</cp:coreProperties>
</file>