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0" r:id="rId5"/>
    <p:sldId id="271" r:id="rId6"/>
    <p:sldId id="262" r:id="rId7"/>
    <p:sldId id="263" r:id="rId8"/>
    <p:sldId id="264" r:id="rId9"/>
    <p:sldId id="265" r:id="rId10"/>
    <p:sldId id="269" r:id="rId11"/>
    <p:sldId id="261" r:id="rId12"/>
    <p:sldId id="267" r:id="rId13"/>
    <p:sldId id="260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2BE50F9-5EDE-4AF2-8A97-EBB5FABC2E0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C446240-206D-4B8E-BB54-E06F68AAF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Занятие № 4 по теме</a:t>
            </a:r>
          </a:p>
          <a:p>
            <a:pPr algn="ctr"/>
            <a:r>
              <a:rPr lang="ru-RU" sz="2400" dirty="0" smtClean="0"/>
              <a:t>«Логические задачи со спичками»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32656"/>
            <a:ext cx="2664296" cy="226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52120" y="3573016"/>
            <a:ext cx="15240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Римские цифры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44824"/>
            <a:ext cx="6477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365104"/>
            <a:ext cx="9906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1844824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1-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2780928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2---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3717032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3 - --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4509120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4-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5373216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5 -</a:t>
            </a:r>
            <a:endParaRPr lang="ru-RU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206084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6 -</a:t>
            </a:r>
            <a:endParaRPr lang="ru-RU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5076056" y="2852936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7 -</a:t>
            </a:r>
            <a:endParaRPr lang="ru-RU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5076056" y="3789040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8 -</a:t>
            </a:r>
            <a:endParaRPr lang="ru-RU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4581128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9 -</a:t>
            </a:r>
            <a:endParaRPr lang="ru-RU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5004048" y="5445224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10 -</a:t>
            </a:r>
            <a:endParaRPr lang="ru-RU" sz="4800" dirty="0"/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573016"/>
            <a:ext cx="11049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2780928"/>
            <a:ext cx="1228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1916832"/>
            <a:ext cx="9906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640" y="5229200"/>
            <a:ext cx="9239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5373216"/>
            <a:ext cx="714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8144" y="4509120"/>
            <a:ext cx="10477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87624" y="2780928"/>
            <a:ext cx="10096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92280" y="764704"/>
            <a:ext cx="196945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8695543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7" y="2132856"/>
            <a:ext cx="240357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692696"/>
            <a:ext cx="5976664" cy="398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437112"/>
            <a:ext cx="3312368" cy="2177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63688" y="49411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5733256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к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84783"/>
            <a:ext cx="2448272" cy="320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365104"/>
            <a:ext cx="1944216" cy="242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57587" y="3058319"/>
            <a:ext cx="2028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2133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908720"/>
            <a:ext cx="363877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353493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924944"/>
            <a:ext cx="21657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40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       Спасибо за работу, дети!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08720"/>
            <a:ext cx="189866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149080"/>
            <a:ext cx="178545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772816"/>
            <a:ext cx="7786683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908720"/>
            <a:ext cx="1872208" cy="202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02115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86470"/>
            <a:ext cx="1368152" cy="1727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5109" y="404664"/>
            <a:ext cx="1104764" cy="133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052513"/>
            <a:ext cx="8470900" cy="46799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908050"/>
            <a:ext cx="7993062" cy="50419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836712"/>
            <a:ext cx="777686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3"/>
            <a:ext cx="7344816" cy="585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201868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908720"/>
            <a:ext cx="8171633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916832"/>
            <a:ext cx="232528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8949692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2276872"/>
            <a:ext cx="200501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53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Занятия в кружке «Искорка»</vt:lpstr>
      <vt:lpstr>Разминка</vt:lpstr>
      <vt:lpstr>Разминка</vt:lpstr>
      <vt:lpstr>Слайд 4</vt:lpstr>
      <vt:lpstr>Слайд 5</vt:lpstr>
      <vt:lpstr>Слайд 6</vt:lpstr>
      <vt:lpstr>Слайд 7</vt:lpstr>
      <vt:lpstr>Слайд 8</vt:lpstr>
      <vt:lpstr>Слайд 9</vt:lpstr>
      <vt:lpstr>Римские цифры</vt:lpstr>
      <vt:lpstr>Слайд 11</vt:lpstr>
      <vt:lpstr>Слайд 12</vt:lpstr>
      <vt:lpstr>Проверь себя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12</cp:revision>
  <dcterms:created xsi:type="dcterms:W3CDTF">2020-03-24T22:57:45Z</dcterms:created>
  <dcterms:modified xsi:type="dcterms:W3CDTF">2020-04-01T12:43:42Z</dcterms:modified>
</cp:coreProperties>
</file>