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0" r:id="rId4"/>
    <p:sldId id="261" r:id="rId5"/>
    <p:sldId id="264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Занятия в кружке «Радуга»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№4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Логика в задаче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288378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149080"/>
            <a:ext cx="2448272" cy="265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04664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00" y="1196752"/>
            <a:ext cx="9109300" cy="512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95936" y="548680"/>
            <a:ext cx="1866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Разминка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437112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0"/>
            <a:ext cx="1304791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404813"/>
            <a:ext cx="7815262" cy="2376487"/>
          </a:xfrm>
          <a:noFill/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708275"/>
            <a:ext cx="7974013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92150"/>
            <a:ext cx="8015287" cy="5040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Расставьте 12 стульев в комнате так, чтобы у каждой стены было по 4 стула.</a:t>
            </a:r>
          </a:p>
          <a:p>
            <a:pPr eaLnBrk="1" hangingPunct="1"/>
            <a:r>
              <a:rPr lang="ru-RU" sz="2400" dirty="0" smtClean="0"/>
              <a:t>Расположите 10 кресел в комнате так, чтобы у каждой стены было по 3 кресла.</a:t>
            </a:r>
          </a:p>
          <a:p>
            <a:pPr eaLnBrk="1" hangingPunct="1"/>
            <a:r>
              <a:rPr lang="ru-RU" sz="2400" dirty="0" smtClean="0"/>
              <a:t>Разместите 3 стула в комнате так, чтобы у каждой стены было по одному стулу.</a:t>
            </a:r>
          </a:p>
          <a:p>
            <a:pPr eaLnBrk="1" hangingPunct="1"/>
            <a:r>
              <a:rPr lang="ru-RU" sz="2400" dirty="0" smtClean="0"/>
              <a:t>Расположите 7 стульев в комнате так, чтобы у каждой стены их было поровну.</a:t>
            </a:r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Занимательные перестановки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0"/>
            <a:ext cx="1312168" cy="170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0"/>
            <a:ext cx="1066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581525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Подумай и реши!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В шахматном турнире приняло участие 8 человек. Каждый с каждым сыграл по 1 партии, выявились три победителя. Они тоже сыграли друг с другом по одной партии, Сколько всего партий было сыграно в турнире?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0"/>
            <a:ext cx="21240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89040"/>
            <a:ext cx="25050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1844824"/>
            <a:ext cx="7975600" cy="4032250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6684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Составь фигуры из деталей </a:t>
            </a:r>
            <a:r>
              <a:rPr lang="ru-RU" sz="3200" dirty="0" err="1" smtClean="0">
                <a:solidFill>
                  <a:srgbClr val="0070C0"/>
                </a:solidFill>
              </a:rPr>
              <a:t>тамграма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349500"/>
            <a:ext cx="8088312" cy="2232025"/>
          </a:xfr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1728192" cy="265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0"/>
            <a:ext cx="419532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Спасибо за работу, дети!</a:t>
            </a:r>
          </a:p>
        </p:txBody>
      </p:sp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  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24396" cy="268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4005064"/>
            <a:ext cx="199727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05063"/>
            <a:ext cx="1728192" cy="218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Занятия в кружке «Радуга»</vt:lpstr>
      <vt:lpstr>Слайд 2</vt:lpstr>
      <vt:lpstr>Слайд 3</vt:lpstr>
      <vt:lpstr>Слайд 4</vt:lpstr>
      <vt:lpstr>Занимательные перестановки</vt:lpstr>
      <vt:lpstr>Подумай и реши!</vt:lpstr>
      <vt:lpstr>Слайд 7</vt:lpstr>
      <vt:lpstr>Слайд 8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6</cp:revision>
  <dcterms:created xsi:type="dcterms:W3CDTF">2020-03-25T21:55:59Z</dcterms:created>
  <dcterms:modified xsi:type="dcterms:W3CDTF">2020-04-01T11:48:13Z</dcterms:modified>
</cp:coreProperties>
</file>