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62" r:id="rId5"/>
    <p:sldId id="258" r:id="rId6"/>
    <p:sldId id="263" r:id="rId7"/>
    <p:sldId id="265" r:id="rId8"/>
    <p:sldId id="268" r:id="rId9"/>
    <p:sldId id="269" r:id="rId10"/>
    <p:sldId id="270" r:id="rId11"/>
    <p:sldId id="264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38" autoAdjust="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5FACE-CA7F-455C-9819-C10EAB333A23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C8B29-40B4-49AF-8FA0-170CC98A7C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5FACE-CA7F-455C-9819-C10EAB333A23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C8B29-40B4-49AF-8FA0-170CC98A7C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5FACE-CA7F-455C-9819-C10EAB333A23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C8B29-40B4-49AF-8FA0-170CC98A7C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5FACE-CA7F-455C-9819-C10EAB333A23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C8B29-40B4-49AF-8FA0-170CC98A7C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5FACE-CA7F-455C-9819-C10EAB333A23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C8B29-40B4-49AF-8FA0-170CC98A7C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5FACE-CA7F-455C-9819-C10EAB333A23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C8B29-40B4-49AF-8FA0-170CC98A7C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5FACE-CA7F-455C-9819-C10EAB333A23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C8B29-40B4-49AF-8FA0-170CC98A7C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5FACE-CA7F-455C-9819-C10EAB333A23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C8B29-40B4-49AF-8FA0-170CC98A7C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5FACE-CA7F-455C-9819-C10EAB333A23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C8B29-40B4-49AF-8FA0-170CC98A7C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5FACE-CA7F-455C-9819-C10EAB333A23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C8B29-40B4-49AF-8FA0-170CC98A7C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5FACE-CA7F-455C-9819-C10EAB333A23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C8B29-40B4-49AF-8FA0-170CC98A7C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5FACE-CA7F-455C-9819-C10EAB333A23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DC8B29-40B4-49AF-8FA0-170CC98A7C5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Занятие № 2</a:t>
            </a:r>
          </a:p>
          <a:p>
            <a:r>
              <a:rPr lang="ru-RU" sz="2800" dirty="0" smtClean="0">
                <a:solidFill>
                  <a:srgbClr val="0070C0"/>
                </a:solidFill>
              </a:rPr>
              <a:t>Логические задачи</a:t>
            </a:r>
            <a:endParaRPr lang="ru-RU" sz="2800" dirty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76672"/>
            <a:ext cx="8762637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 smtClean="0">
                <a:solidFill>
                  <a:srgbClr val="0070C0"/>
                </a:solidFill>
              </a:rPr>
              <a:t>Проверь себя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>
                <a:solidFill>
                  <a:srgbClr val="0070C0"/>
                </a:solidFill>
              </a:rPr>
              <a:t>Задачи «в худшем </a:t>
            </a:r>
            <a:r>
              <a:rPr lang="ru-RU" sz="2400" b="1" dirty="0" smtClean="0">
                <a:solidFill>
                  <a:srgbClr val="0070C0"/>
                </a:solidFill>
              </a:rPr>
              <a:t>случае«</a:t>
            </a:r>
          </a:p>
          <a:p>
            <a:pPr>
              <a:buNone/>
            </a:pPr>
            <a:r>
              <a:rPr lang="ru-RU" sz="1600" dirty="0" smtClean="0"/>
              <a:t>№ 57.7 а) 12, б) 9, в) 14.</a:t>
            </a:r>
          </a:p>
          <a:p>
            <a:pPr>
              <a:buNone/>
            </a:pPr>
            <a:r>
              <a:rPr lang="ru-RU" sz="1600" dirty="0" smtClean="0"/>
              <a:t>№ 57.8  11</a:t>
            </a:r>
          </a:p>
          <a:p>
            <a:pPr>
              <a:buNone/>
            </a:pPr>
            <a:r>
              <a:rPr lang="ru-RU" sz="1600" dirty="0" smtClean="0"/>
              <a:t>№57.9  7</a:t>
            </a:r>
          </a:p>
          <a:p>
            <a:pPr>
              <a:buNone/>
            </a:pPr>
            <a:r>
              <a:rPr lang="ru-RU" sz="1600" dirty="0" smtClean="0"/>
              <a:t>№ 57.10  11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0070C0"/>
                </a:solidFill>
              </a:rPr>
              <a:t>Подумай и реши!</a:t>
            </a:r>
          </a:p>
          <a:p>
            <a:pPr>
              <a:buNone/>
            </a:pPr>
            <a:r>
              <a:rPr lang="ru-RU" sz="1600" dirty="0" smtClean="0"/>
              <a:t>№ 1 Боря – на автобусе, Витя – на троллейбусе, Алёша – на трамвае.</a:t>
            </a:r>
          </a:p>
          <a:p>
            <a:pPr>
              <a:buNone/>
            </a:pPr>
            <a:r>
              <a:rPr lang="ru-RU" sz="1600" dirty="0" smtClean="0"/>
              <a:t>№ 2 Володя -1, Серёжа – 2, Антон – 3.</a:t>
            </a:r>
          </a:p>
          <a:p>
            <a:pPr>
              <a:buNone/>
            </a:pPr>
            <a:r>
              <a:rPr lang="ru-RU" sz="1600" dirty="0" smtClean="0"/>
              <a:t>№3  Рита – Семёнова, Ксюша – Петрова, Лена –Борисова.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0070C0"/>
                </a:solidFill>
              </a:rPr>
              <a:t>Комбинаторные задачи</a:t>
            </a:r>
          </a:p>
          <a:p>
            <a:pPr>
              <a:buNone/>
            </a:pPr>
            <a:r>
              <a:rPr lang="ru-RU" sz="1600" dirty="0" smtClean="0"/>
              <a:t>№ 60.4  во вторник – 9, а в среду – 6</a:t>
            </a:r>
          </a:p>
          <a:p>
            <a:pPr>
              <a:buNone/>
            </a:pPr>
            <a:r>
              <a:rPr lang="ru-RU" sz="1600" dirty="0" smtClean="0"/>
              <a:t>№ 60.5  2</a:t>
            </a:r>
          </a:p>
          <a:p>
            <a:pPr>
              <a:buNone/>
            </a:pPr>
            <a:r>
              <a:rPr lang="ru-RU" sz="1600" dirty="0" smtClean="0"/>
              <a:t>№ 60.6  6</a:t>
            </a:r>
          </a:p>
          <a:p>
            <a:pPr>
              <a:buNone/>
            </a:pPr>
            <a:r>
              <a:rPr lang="ru-RU" sz="1600" dirty="0" smtClean="0"/>
              <a:t>№ 60.7  27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404664"/>
            <a:ext cx="2088232" cy="2525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76672"/>
            <a:ext cx="2617070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548680"/>
            <a:ext cx="2448272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476673"/>
            <a:ext cx="2808312" cy="2166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2708921"/>
            <a:ext cx="2736304" cy="1896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29038" y="2314575"/>
            <a:ext cx="1685925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44208" y="2348880"/>
            <a:ext cx="1428750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27584" y="4667250"/>
            <a:ext cx="182880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63888" y="4610100"/>
            <a:ext cx="180975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b="1" i="1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b="1" i="1" dirty="0">
              <a:solidFill>
                <a:srgbClr val="0070C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b="1" i="1" dirty="0">
                <a:solidFill>
                  <a:srgbClr val="0070C0"/>
                </a:solidFill>
              </a:rPr>
              <a:t> </a:t>
            </a:r>
            <a:r>
              <a:rPr lang="ru-RU" b="1" i="1" dirty="0" smtClean="0">
                <a:solidFill>
                  <a:srgbClr val="0070C0"/>
                </a:solidFill>
              </a:rPr>
              <a:t>             Спасибо за работу, дети!</a:t>
            </a:r>
            <a:endParaRPr lang="ru-RU" b="1" i="1" dirty="0">
              <a:solidFill>
                <a:srgbClr val="0070C0"/>
              </a:solidFill>
            </a:endParaRP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260648"/>
            <a:ext cx="1933660" cy="275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476672"/>
            <a:ext cx="1872208" cy="2436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4077072"/>
            <a:ext cx="1656184" cy="2542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11760" y="4005064"/>
            <a:ext cx="1818506" cy="2516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79912" y="1196752"/>
            <a:ext cx="1676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Разминка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132856"/>
            <a:ext cx="7715200" cy="3196952"/>
          </a:xfrm>
        </p:spPr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ru-RU" sz="2400" dirty="0" smtClean="0"/>
              <a:t>Горело </a:t>
            </a:r>
            <a:r>
              <a:rPr lang="ru-RU" sz="2400" dirty="0"/>
              <a:t>7 свечей, 3 погасили. Сколько </a:t>
            </a:r>
            <a:r>
              <a:rPr lang="ru-RU" sz="2400" dirty="0" smtClean="0"/>
              <a:t>свечей </a:t>
            </a:r>
            <a:r>
              <a:rPr lang="ru-RU" sz="2400" dirty="0"/>
              <a:t>осталось? </a:t>
            </a:r>
            <a:endParaRPr lang="ru-RU" sz="2400" dirty="0" smtClean="0"/>
          </a:p>
          <a:p>
            <a:pPr marL="514350" indent="-514350">
              <a:buAutoNum type="arabicPeriod"/>
            </a:pPr>
            <a:r>
              <a:rPr lang="ru-RU" sz="2400" dirty="0"/>
              <a:t>Веревку разрезали в 5 местах. Сколько частей получилось</a:t>
            </a:r>
            <a:r>
              <a:rPr lang="ru-RU" sz="2400" dirty="0" smtClean="0"/>
              <a:t>?</a:t>
            </a:r>
          </a:p>
          <a:p>
            <a:pPr marL="514350" lvl="0" indent="-514350">
              <a:buFont typeface="Arial" pitchFamily="34" charset="0"/>
              <a:buAutoNum type="arabicPeriod"/>
            </a:pPr>
            <a:r>
              <a:rPr lang="ru-RU" sz="2400" dirty="0"/>
              <a:t>Записано 99 чисел: 1, 2, 3, …, 98, 99. Сколько раз в записи встречается цифра 5? </a:t>
            </a:r>
          </a:p>
          <a:p>
            <a:pPr marL="514350" indent="-514350">
              <a:buAutoNum type="arabicPeriod"/>
            </a:pPr>
            <a:r>
              <a:rPr lang="ru-RU" sz="2400" dirty="0"/>
              <a:t>Если в 12 часов ночи идет дождь, то можно ли ожидать, что через 72 часа будет солнечная погода? </a:t>
            </a:r>
          </a:p>
        </p:txBody>
      </p:sp>
      <p:pic>
        <p:nvPicPr>
          <p:cNvPr id="6146" name="Picture 2" descr="C:\Users\Надежда\Pictures\MP Navigator EX\2016_01_26\IMG_0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60648"/>
            <a:ext cx="1224136" cy="1811557"/>
          </a:xfrm>
          <a:prstGeom prst="rect">
            <a:avLst/>
          </a:prstGeom>
          <a:noFill/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188640"/>
            <a:ext cx="1656184" cy="2318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92471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Задачи «в худшем случае"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980728"/>
            <a:ext cx="6838170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 descr="C:\Users\Надежда\Pictures\MP Navigator EX\2016_01_26\IMG_00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60648"/>
            <a:ext cx="1936651" cy="2304256"/>
          </a:xfrm>
          <a:prstGeom prst="rect">
            <a:avLst/>
          </a:prstGeom>
          <a:noFill/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2924944"/>
            <a:ext cx="2190036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Подумай и реши!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2204864"/>
            <a:ext cx="6840760" cy="3168352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2</a:t>
            </a:r>
            <a:r>
              <a:rPr lang="ru-RU" sz="3800" dirty="0" smtClean="0"/>
              <a:t>. В </a:t>
            </a:r>
            <a:r>
              <a:rPr lang="ru-RU" sz="3800" dirty="0"/>
              <a:t>соревнованиях по бегу Антон, Володя и Сережа заняли три места. Какое место занял каждый из них, если Володя занял не второе и не третье, а Сережа – не третье</a:t>
            </a:r>
            <a:r>
              <a:rPr lang="ru-RU" sz="3800" dirty="0" smtClean="0"/>
              <a:t>?</a:t>
            </a:r>
          </a:p>
          <a:p>
            <a:pPr lvl="0">
              <a:buNone/>
            </a:pPr>
            <a:r>
              <a:rPr lang="ru-RU" sz="3800" dirty="0" smtClean="0"/>
              <a:t>3. В одном доме живут три подруги: Рита, Ксюша и Лена. Их фамилии: Петрова, Борисова и Семенова. У Семеновой нет братьев, и она моложе Ксюши. Ксюша старше Борисовой и учится в одном классе с братом Лены. Назови фамилию каждой девочки.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C:\Users\Надежда\Pictures\MP Navigator EX\2016_01_26\IMG_00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548680"/>
            <a:ext cx="1063752" cy="1234440"/>
          </a:xfrm>
          <a:prstGeom prst="rect">
            <a:avLst/>
          </a:prstGeom>
          <a:noFill/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260647"/>
            <a:ext cx="1944216" cy="2195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Комбинаторные задачи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988840"/>
            <a:ext cx="6923112" cy="3024336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ru-RU" sz="2800" dirty="0" smtClean="0"/>
              <a:t>Сколько </a:t>
            </a:r>
            <a:r>
              <a:rPr lang="ru-RU" sz="2800" dirty="0"/>
              <a:t>различных двузначных чисел можно составить, используя цифры </a:t>
            </a:r>
            <a:r>
              <a:rPr lang="ru-RU" sz="2800" dirty="0" smtClean="0"/>
              <a:t>0, 1</a:t>
            </a:r>
            <a:r>
              <a:rPr lang="ru-RU" sz="2800" dirty="0"/>
              <a:t>, </a:t>
            </a:r>
            <a:r>
              <a:rPr lang="ru-RU" sz="2800" dirty="0" smtClean="0"/>
              <a:t>6 </a:t>
            </a:r>
            <a:r>
              <a:rPr lang="ru-RU" sz="2800" dirty="0"/>
              <a:t>и </a:t>
            </a:r>
            <a:r>
              <a:rPr lang="ru-RU" sz="2800" dirty="0" smtClean="0"/>
              <a:t>8, </a:t>
            </a:r>
            <a:r>
              <a:rPr lang="ru-RU" sz="2800" dirty="0"/>
              <a:t>если цифры могут повторяться? </a:t>
            </a:r>
            <a:endParaRPr lang="ru-RU" sz="2800" dirty="0" smtClean="0"/>
          </a:p>
          <a:p>
            <a:pPr marL="514350" indent="-514350">
              <a:buAutoNum type="arabicPeriod"/>
            </a:pPr>
            <a:r>
              <a:rPr lang="ru-RU" sz="2800" dirty="0"/>
              <a:t>Из города А в город В ведут </a:t>
            </a:r>
            <a:r>
              <a:rPr lang="ru-RU" sz="2800" dirty="0" smtClean="0"/>
              <a:t>четыре  дороги, </a:t>
            </a:r>
            <a:r>
              <a:rPr lang="ru-RU" sz="2800" dirty="0"/>
              <a:t>а из города В </a:t>
            </a:r>
            <a:r>
              <a:rPr lang="ru-RU" sz="2800" dirty="0" err="1"/>
              <a:t>в</a:t>
            </a:r>
            <a:r>
              <a:rPr lang="ru-RU" sz="2800" dirty="0"/>
              <a:t> город С – </a:t>
            </a:r>
            <a:r>
              <a:rPr lang="ru-RU" sz="2800" dirty="0" smtClean="0"/>
              <a:t>пять дорог. </a:t>
            </a:r>
            <a:r>
              <a:rPr lang="ru-RU" sz="2800" dirty="0"/>
              <a:t>Сколько путей, проходящих через В, ведут из А в С? </a:t>
            </a:r>
          </a:p>
          <a:p>
            <a:endParaRPr lang="ru-RU" dirty="0"/>
          </a:p>
        </p:txBody>
      </p:sp>
      <p:pic>
        <p:nvPicPr>
          <p:cNvPr id="3074" name="Picture 2" descr="C:\Users\Надежда\Pictures\MP Navigator EX\2016_01_26\IMG_00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1440160" cy="1671246"/>
          </a:xfrm>
          <a:prstGeom prst="rect">
            <a:avLst/>
          </a:prstGeom>
          <a:noFill/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4437112"/>
            <a:ext cx="2016224" cy="21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Собери фигуры из деталей «</a:t>
            </a:r>
            <a:r>
              <a:rPr lang="ru-RU" sz="3200" b="1" dirty="0" err="1" smtClean="0">
                <a:solidFill>
                  <a:srgbClr val="0070C0"/>
                </a:solidFill>
              </a:rPr>
              <a:t>тамграма</a:t>
            </a:r>
            <a:r>
              <a:rPr lang="ru-RU" sz="3200" b="1" dirty="0" smtClean="0">
                <a:solidFill>
                  <a:srgbClr val="0070C0"/>
                </a:solidFill>
              </a:rPr>
              <a:t>»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268760"/>
            <a:ext cx="4613313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700808"/>
            <a:ext cx="4374239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4581525"/>
            <a:ext cx="1933575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1" y="1124744"/>
            <a:ext cx="4799817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412776"/>
            <a:ext cx="4572000" cy="3317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0" y="4581525"/>
            <a:ext cx="1933575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63688" y="0"/>
            <a:ext cx="16383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20072" y="0"/>
            <a:ext cx="184785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3" y="1052736"/>
            <a:ext cx="3840427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05978" y="1124744"/>
            <a:ext cx="4387136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4581525"/>
            <a:ext cx="1933575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0"/>
            <a:ext cx="16383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32240" y="0"/>
            <a:ext cx="184785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40768"/>
            <a:ext cx="4749212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412776"/>
            <a:ext cx="4472357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0"/>
            <a:ext cx="16383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188640"/>
            <a:ext cx="184785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344</Words>
  <Application>Microsoft Office PowerPoint</Application>
  <PresentationFormat>Экран (4:3)</PresentationFormat>
  <Paragraphs>36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Разминка</vt:lpstr>
      <vt:lpstr>Задачи «в худшем случае"</vt:lpstr>
      <vt:lpstr>Подумай и реши!</vt:lpstr>
      <vt:lpstr>Комбинаторные задачи</vt:lpstr>
      <vt:lpstr>Собери фигуры из деталей «тамграма»</vt:lpstr>
      <vt:lpstr>Слайд 7</vt:lpstr>
      <vt:lpstr>Слайд 8</vt:lpstr>
      <vt:lpstr>Слайд 9</vt:lpstr>
      <vt:lpstr>Проверь себя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Надежда</dc:creator>
  <cp:lastModifiedBy>Надежда</cp:lastModifiedBy>
  <cp:revision>9</cp:revision>
  <dcterms:created xsi:type="dcterms:W3CDTF">2020-03-25T19:09:18Z</dcterms:created>
  <dcterms:modified xsi:type="dcterms:W3CDTF">2020-04-01T11:50:54Z</dcterms:modified>
</cp:coreProperties>
</file>