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61" r:id="rId5"/>
    <p:sldId id="265" r:id="rId6"/>
    <p:sldId id="267" r:id="rId7"/>
    <p:sldId id="274" r:id="rId8"/>
    <p:sldId id="278" r:id="rId9"/>
    <p:sldId id="280" r:id="rId10"/>
    <p:sldId id="282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A50E2-AC5F-463C-837E-CB85843FD1B3}" type="datetimeFigureOut">
              <a:rPr lang="ru-RU" smtClean="0"/>
              <a:pPr/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4981D-EE97-48C3-9184-B18558324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Занятия в кружке «Созвездие»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Занятие №4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Логика в задаче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5064"/>
            <a:ext cx="288378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149080"/>
            <a:ext cx="2448272" cy="265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04664"/>
            <a:ext cx="1676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67738"/>
            <a:ext cx="3240360" cy="4797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052736"/>
            <a:ext cx="3960440" cy="5261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              Спасибо за работу, дети!</a:t>
            </a:r>
          </a:p>
        </p:txBody>
      </p:sp>
      <p:sp>
        <p:nvSpPr>
          <p:cNvPr id="829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    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04664"/>
            <a:ext cx="199727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005063"/>
            <a:ext cx="1728192" cy="2181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00" y="1196752"/>
            <a:ext cx="9109300" cy="5120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95936" y="548680"/>
            <a:ext cx="1866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Разминка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437112"/>
            <a:ext cx="19335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0"/>
            <a:ext cx="1304791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8955973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692150"/>
            <a:ext cx="8015287" cy="5040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400" dirty="0" smtClean="0"/>
              <a:t>Разместите 4 точки на шести отрезках так, чтобы на каждом отрезке было по 2 точки.</a:t>
            </a:r>
          </a:p>
          <a:p>
            <a:pPr eaLnBrk="1" hangingPunct="1"/>
            <a:r>
              <a:rPr lang="ru-RU" sz="2400" dirty="0" smtClean="0"/>
              <a:t>Разместите 10 точек на пяти отрезках так, чтобы на каждом отрезке было по 3 точки.</a:t>
            </a:r>
          </a:p>
          <a:p>
            <a:pPr eaLnBrk="1" hangingPunct="1"/>
            <a:r>
              <a:rPr lang="ru-RU" sz="2400" dirty="0" smtClean="0"/>
              <a:t>Разместите 10 кутов в 5 рядов по 4 куста в каждом ряду.</a:t>
            </a:r>
          </a:p>
        </p:txBody>
      </p:sp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70C0"/>
                </a:solidFill>
              </a:rPr>
              <a:t>Занимательные размещения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0582" y="3717033"/>
            <a:ext cx="192123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sz="3200" b="1" dirty="0" smtClean="0">
                <a:solidFill>
                  <a:srgbClr val="0070C0"/>
                </a:solidFill>
              </a:rPr>
              <a:t>Подумай и реши!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dirty="0" smtClean="0"/>
              <a:t>В шахматном турнире приняло участие 8 человек. Каждый с каждым сыграл по 1 партии, выявились три победителя. Они тоже сыграли друг с другом по одной партии, Сколько всего партий было сыграно в турнире?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0"/>
            <a:ext cx="212407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70C0"/>
                </a:solidFill>
              </a:rPr>
              <a:t>Подумай и реши!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79819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84984"/>
            <a:ext cx="798195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283845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40768"/>
            <a:ext cx="29908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557212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412776"/>
            <a:ext cx="3538339" cy="5290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116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Занятия в кружке «Созвездие»</vt:lpstr>
      <vt:lpstr>Слайд 2</vt:lpstr>
      <vt:lpstr>Слайд 3</vt:lpstr>
      <vt:lpstr>Слайд 4</vt:lpstr>
      <vt:lpstr>Занимательные размещения</vt:lpstr>
      <vt:lpstr>Подумай и реши!</vt:lpstr>
      <vt:lpstr>Подумай и реши!</vt:lpstr>
      <vt:lpstr>Слайд 8</vt:lpstr>
      <vt:lpstr>Слайд 9</vt:lpstr>
      <vt:lpstr>Слайд 10</vt:lpstr>
      <vt:lpstr>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Занятия в кружке «Радуга»</dc:title>
  <dc:creator>Надежда</dc:creator>
  <cp:lastModifiedBy>Надежда</cp:lastModifiedBy>
  <cp:revision>13</cp:revision>
  <dcterms:created xsi:type="dcterms:W3CDTF">2020-03-25T21:55:59Z</dcterms:created>
  <dcterms:modified xsi:type="dcterms:W3CDTF">2020-04-01T11:42:16Z</dcterms:modified>
</cp:coreProperties>
</file>