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74" r:id="rId2"/>
    <p:sldId id="256" r:id="rId3"/>
    <p:sldId id="262" r:id="rId4"/>
    <p:sldId id="259" r:id="rId5"/>
    <p:sldId id="260" r:id="rId6"/>
    <p:sldId id="261" r:id="rId7"/>
    <p:sldId id="257" r:id="rId8"/>
    <p:sldId id="264" r:id="rId9"/>
    <p:sldId id="265" r:id="rId10"/>
    <p:sldId id="268" r:id="rId11"/>
    <p:sldId id="266" r:id="rId12"/>
    <p:sldId id="269" r:id="rId13"/>
    <p:sldId id="271" r:id="rId14"/>
    <p:sldId id="272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189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224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2686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104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1076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727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165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248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118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389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389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584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189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746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001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786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7D1DB-A9CD-48F2-A745-939AC2FE2B2E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B3C383F-1D84-40F5-AF90-0972BF3DF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206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29523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Презентация по русской народной сказки «Заяц-</a:t>
            </a:r>
            <a:r>
              <a:rPr lang="ru-RU" b="1" dirty="0" err="1" smtClean="0">
                <a:solidFill>
                  <a:srgbClr val="C00000"/>
                </a:solidFill>
              </a:rPr>
              <a:t>хваста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>
                <a:solidFill>
                  <a:srgbClr val="C00000"/>
                </a:solidFill>
              </a:rPr>
              <a:t/>
            </a:r>
            <a:br>
              <a:rPr lang="ru-RU" b="1">
                <a:solidFill>
                  <a:srgbClr val="C00000"/>
                </a:solidFill>
              </a:rPr>
            </a:br>
            <a:r>
              <a:rPr lang="ru-RU" b="1" smtClean="0">
                <a:solidFill>
                  <a:srgbClr val="C00000"/>
                </a:solidFill>
              </a:rPr>
              <a:t>                                     </a:t>
            </a:r>
            <a:r>
              <a:rPr lang="ru-RU" sz="2700" b="1" smtClean="0">
                <a:solidFill>
                  <a:srgbClr val="C00000"/>
                </a:solidFill>
              </a:rPr>
              <a:t>Автор </a:t>
            </a:r>
            <a:r>
              <a:rPr lang="ru-RU" sz="2700" b="1" dirty="0" err="1" smtClean="0">
                <a:solidFill>
                  <a:srgbClr val="C00000"/>
                </a:solidFill>
              </a:rPr>
              <a:t>Бочарова</a:t>
            </a:r>
            <a:r>
              <a:rPr lang="ru-RU" sz="2700" b="1" dirty="0" smtClean="0">
                <a:solidFill>
                  <a:srgbClr val="C00000"/>
                </a:solidFill>
              </a:rPr>
              <a:t> Е.В</a:t>
            </a:r>
            <a:endParaRPr lang="ru-RU" sz="27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19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818" y="2492896"/>
            <a:ext cx="7695202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613303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НАЙДИ ОБВЕДИ ЦИФРУ, СООТВЕТСТВУЮЩУЮ КОЛИЧЕСТВУ ГЕРОЕВ СКАЗКИ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950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836712"/>
            <a:ext cx="5256584" cy="5704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75856" y="38498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ГДЕ ЧЬИ СЛЕДЫ?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526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00148"/>
            <a:ext cx="4680520" cy="6342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256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7" y="22861"/>
            <a:ext cx="7716017" cy="6241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188640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КОНСТРУИРОВАНИЕ ИЗ СЧЁТНЫХ ПАЛОЧЕК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289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218068"/>
            <a:ext cx="754755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40466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РИСУЕМ ПО КЛЕТКАМ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15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08720"/>
            <a:ext cx="8352928" cy="57606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68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7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76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0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172" y="0"/>
            <a:ext cx="47296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82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472216"/>
            <a:ext cx="1785937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8032" y="764704"/>
            <a:ext cx="3455987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981596"/>
            <a:ext cx="2420937" cy="255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306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352928" cy="641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44008" y="482289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НАЙДИ ОШИБКУ ХУДОЖНИКА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34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787515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79912" y="404664"/>
            <a:ext cx="4706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ДОРИСУЙ НЕДОСТАЮЩИЕ ЭЛЕМЕНТЫ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1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a1274b95c89a458cce8d1574fd0321cb0b807e"/>
</p:tagLst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57</TotalTime>
  <Words>33</Words>
  <Application>Microsoft Office PowerPoint</Application>
  <PresentationFormat>Экран (4:3)</PresentationFormat>
  <Paragraphs>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Легкий дым</vt:lpstr>
      <vt:lpstr>Презентация по русской народной сказки «Заяц-хваста»                                             Автор Бочарова Е.В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Заяц-хваста</dc:title>
  <dc:creator>Алексей</dc:creator>
  <cp:lastModifiedBy>Алексей</cp:lastModifiedBy>
  <cp:revision>15</cp:revision>
  <dcterms:created xsi:type="dcterms:W3CDTF">2020-01-15T12:30:42Z</dcterms:created>
  <dcterms:modified xsi:type="dcterms:W3CDTF">2020-04-01T08:45:24Z</dcterms:modified>
</cp:coreProperties>
</file>