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9" r:id="rId2"/>
    <p:sldId id="280" r:id="rId3"/>
    <p:sldId id="281" r:id="rId4"/>
    <p:sldId id="282" r:id="rId5"/>
    <p:sldId id="283" r:id="rId6"/>
    <p:sldId id="284" r:id="rId7"/>
    <p:sldId id="286" r:id="rId8"/>
    <p:sldId id="287" r:id="rId9"/>
    <p:sldId id="288" r:id="rId10"/>
    <p:sldId id="292" r:id="rId11"/>
    <p:sldId id="290" r:id="rId12"/>
    <p:sldId id="285" r:id="rId13"/>
    <p:sldId id="29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7DE10-80CA-4378-B77B-649F0D1E63B9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41E50-899F-4A57-A4DB-DFDD9F1E7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14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9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15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8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9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743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619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7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1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867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92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736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550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826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1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FBC6C-C6C5-408B-A145-D9C72681448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7008A-E4FE-4E2C-847C-10ADE1F27E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93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истратор\Downloads\babochka-krylya-kollazh-neb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8013"/>
            <a:ext cx="9143999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общеразвивающего вида с приоритетным осуществлением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социально-личностного направления развития воспитанников  № 10 «Родничок»  </a:t>
            </a:r>
            <a:endParaRPr lang="ru-RU" altLang="ru-RU" dirty="0">
              <a:solidFill>
                <a:srgbClr val="C00000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ru-RU" alt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</a:t>
            </a:r>
            <a:endParaRPr lang="ru-RU" altLang="ru-RU" sz="28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во второй </a:t>
            </a:r>
            <a:r>
              <a:rPr lang="ru-RU" altLang="ru-RU" sz="2800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младшей группе</a:t>
            </a:r>
            <a:endParaRPr lang="ru-RU" altLang="ru-RU" sz="28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«Ах, какое лето!»</a:t>
            </a:r>
            <a:endParaRPr lang="ru-RU" altLang="ru-RU" sz="28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5205" y="3257182"/>
            <a:ext cx="38896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Подготовили: </a:t>
            </a:r>
            <a:r>
              <a:rPr lang="ru-RU" alt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</a:t>
            </a:r>
            <a:endParaRPr lang="ru-RU" alt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первой квалификационной</a:t>
            </a:r>
            <a:endParaRPr lang="ru-RU" alt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категории</a:t>
            </a:r>
            <a:endParaRPr lang="ru-RU" alt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Демешкевич</a:t>
            </a:r>
            <a:r>
              <a:rPr lang="ru-RU" alt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Наталья</a:t>
            </a:r>
            <a:endParaRPr lang="ru-RU" altLang="ru-RU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Николаевна</a:t>
            </a:r>
            <a:endParaRPr lang="ru-RU" altLang="ru-RU" b="1" i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Август, 2019г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0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4968" y="267100"/>
            <a:ext cx="82841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 родителей с детьми </a:t>
            </a:r>
            <a:endParaRPr lang="ru-RU" sz="2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Летние фантазии»</a:t>
            </a:r>
          </a:p>
        </p:txBody>
      </p:sp>
      <p:pic>
        <p:nvPicPr>
          <p:cNvPr id="4098" name="Picture 2" descr="C:\Users\Admin\Downloads\qEauHOqeKt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7448" y="821016"/>
            <a:ext cx="2401151" cy="32015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ownloads\MBTMtSX0e4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04967" y="3993898"/>
            <a:ext cx="3077903" cy="230842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ownloads\GLemQ4fWIq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52967" y="992879"/>
            <a:ext cx="2302125" cy="30695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dmin\Downloads\8mpXf6nnoK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722" y="4348634"/>
            <a:ext cx="3443435" cy="193962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новые тмы для плана\nFPCv7sLY6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056" y="2600879"/>
            <a:ext cx="2513890" cy="251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20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8364" y="319741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tabLst>
                <a:tab pos="212725" algn="l"/>
                <a:tab pos="661670" algn="l"/>
                <a:tab pos="1111250" algn="l"/>
                <a:tab pos="1560195" algn="l"/>
                <a:tab pos="2009775" algn="l"/>
                <a:tab pos="2458720" algn="l"/>
                <a:tab pos="2908300" algn="l"/>
                <a:tab pos="3357245" algn="l"/>
                <a:tab pos="3806825" algn="l"/>
                <a:tab pos="4255770" algn="l"/>
                <a:tab pos="4704715" algn="l"/>
                <a:tab pos="5154295" algn="l"/>
                <a:tab pos="5603875" algn="l"/>
                <a:tab pos="6052820" algn="l"/>
                <a:tab pos="6502400" algn="l"/>
                <a:tab pos="6951345" algn="l"/>
                <a:tab pos="7400925" algn="l"/>
                <a:tab pos="7849870" algn="l"/>
                <a:tab pos="8299450" algn="l"/>
              </a:tabLst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 — ПРЕЗЕНТАЦИОННЫЙ-РЕФЛЕКСИВНЫЙ: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" y="1281183"/>
            <a:ext cx="730155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Конспекты НОД: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ознакомлению с окружающим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«Солнышко, солнышко, выгляни в окошечко…».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ознакомлению с художественной литературой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«Дождик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(заучивание стихотворения З. Александрова).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НОД по развитию речи «Деревья нашего участка» (рассматривание картины).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НОД по рисованию «Солнышко лучистое, улыбнулось весело».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НОД по лепке «Солнышко».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НОД по физической культуре «Песочные круги и квадратики».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Консультации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родителей: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консультация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«Игры с водой!», «Роль подвижных и дидактических игр в жизни ребенка»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папки – передвижки «Учимся наблюдать и экспериментировать», «Развиваемся, играя», «Учим вместе» «Солнце, воздух и вода – наши лучшие друзья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рисунков  родителей с детьми «Летние фантазии»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итогам проекта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«Ах, какое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лето!».</a:t>
            </a:r>
          </a:p>
        </p:txBody>
      </p:sp>
      <p:pic>
        <p:nvPicPr>
          <p:cNvPr id="12292" name="Picture 4" descr="C:\Users\Администратор\Downloads\beautiful-clipart-rainbow-855144-40036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789" y="-235424"/>
            <a:ext cx="4499210" cy="337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0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536"/>
            <a:ext cx="9200269" cy="695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964" y="-95536"/>
            <a:ext cx="889834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В.В. «Занятия по развитию речи в первой младшей группе детского сада» -М.: Мозаика-Синтез, 2008. – 112 с.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Губанова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Н.Ф. «Развитие игровой деятельности в первой младшей группе» - М.: Мозаика-Синтез, 2008. – 128 с.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Глазырина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Л.Д. «Физическая культура – дошкольникам». Младший возраст – М.: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Владос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2001. – 272 с.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Лаптева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Г.В. «Развивающие прогулки для детей 3-4 лет» - СПб.: Речь; М.: Сфера, 2010. – 176 с.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5.Затулина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Г.Я. «Конспекты комплексных занятий по развитию речи» - М.: Центр педагогического образования, 2007. – 144 с.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.Соломенникова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О.А. «Занятия по формированию элементарных экологических представлений в первой младшей группе детского сада» - М.: Мозаика-Синтез, 2007. – 48 с.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7.Соколова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Ю.А. «игры с пальчиками» - М.: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2005. – 48 с.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Янушко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Е.А. « Рисование с детьми раннего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1-3 года» - М.: Мозаика-Синтез, 2007. – 64 с.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Янушко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Е.А. 2Лепка с детьми раннего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1-3 года» -М.: Мозаика-Синтез, 2007. – 80 с.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https://nsportal.ru/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https://infourok.ru/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C:\Users\Администратор\Downloads\beautiful-clipart-rainbow-855144-40036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719" y="4312693"/>
            <a:ext cx="3156585" cy="236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36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дминистратор\Downloads\babochka-krylya-kollazh-neb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Администратор\Downloads\d0fc7576366494ddbbcce51bcd4f20b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872" y="491319"/>
            <a:ext cx="5923127" cy="429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47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04460" y="107963"/>
            <a:ext cx="4067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Актуальность</a:t>
            </a:r>
            <a:endParaRPr lang="ru-RU" sz="4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7419" y="890435"/>
            <a:ext cx="67147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 удивительная пора! Летом в режиме дня детского сада предусматривается максимальное пребывание детей на открытом воздухе. Очень важно, чтобы жизнь детей в этот период была содержательной и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интересной. Важно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трехлетнего  возраста развитие элементарных сенсорных представлений, наглядно - действенного мышления.  Опытно - исследовательская деятельность, дидактические игры способствуют развитию у детей познавательной активности. Подвижные игры, развлечения, утренняя гимнастика, физкультура на свежем воздухе, игры с песком обеспечивают необходимый уровень физического и психического здоровья детей. Привлечение родителей к данному проекту, делает их образованнее в вопросах воспитания любознательного, здорового ребенка и проведения интересного досуга в семье. </a:t>
            </a:r>
          </a:p>
        </p:txBody>
      </p:sp>
      <p:pic>
        <p:nvPicPr>
          <p:cNvPr id="2053" name="Picture 5" descr="C:\Users\Администратор\Downloads\272065_b0e0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629" y="4189863"/>
            <a:ext cx="3358372" cy="265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261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266089"/>
            <a:ext cx="672834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знаний о сезонных явлениях живой и неживой природы. Создание комфортных условий для оздоровления детей, укрепления физического и психического здоровья дошкольников.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 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 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05.08-16.08. 2019 г.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дети второй младшей группы, родители воспитанников,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ситуация: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Дети, которые только-только начинают познавать окружающий мир, имеют небольшие представления о природных явлениях живой и неживой природы, в том числе и о лете. Младший возраст – это возраст «почемучек». Именно в этом возрасте у детей чаще всего возникают вопросы – почему и зачем? В беседах дети не могут сами ответить на многие вопросы, например: Что происходит в природе летом? Зачем нужно солнышко? Откуда появляются лужи? Для чего нужен дождик? </a:t>
            </a:r>
            <a:endParaRPr lang="ru-RU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формирования у детей знаний о сезонных </a:t>
            </a:r>
            <a:endParaRPr lang="ru-RU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явлениях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 был разработан данный проект. 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Администратор\Downloads\sm_fu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80" y="4182530"/>
            <a:ext cx="2947919" cy="263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65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1069" y="119503"/>
            <a:ext cx="666693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Учить детей отмечать летние изменения в природе; 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Учить детей передавать образы в продуктивной деятельности;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Формировать у детей умения слушать и понимать художественное слово;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Учить детей экспериментировать;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Формировать у детей представления о взаимосвязи природы с человеком;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Учить детей видеть необыкновенную красоту природы и радоваться окружающему миру; 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Развивать наблюдательность, творческое воображение, представления об окружающем мире, произвольную память и внимание;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Воспитывать у детей интерес и бережное отношение к природе;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Обогащать словарь детей новыми словами. </a:t>
            </a:r>
          </a:p>
        </p:txBody>
      </p:sp>
      <p:pic>
        <p:nvPicPr>
          <p:cNvPr id="4101" name="Picture 5" descr="C:\Users\Администратор\Downloads\1254510_dfd9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387" y="3032122"/>
            <a:ext cx="4176215" cy="388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027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4243" y="291363"/>
            <a:ext cx="88505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Обогащение знаний о сезонных явлениях природы;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у детей умений экспериментировать;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Формирование у детей знаний о здоровье;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Формирование у детей умений взаимодействовать друг с другом и с родителями. 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Активизация работы по реализации проекта;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интереса к проведению интересного досуга в семье. 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Администратор\Downloads\Середня груп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519" y="3818627"/>
            <a:ext cx="6924021" cy="303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916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34" y="-1"/>
            <a:ext cx="915103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3075" y="191069"/>
            <a:ext cx="36311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Продукт проекта</a:t>
            </a:r>
            <a:endParaRPr lang="ru-RU" sz="4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147" name="Picture 3" descr="C:\Users\Администратор\Downloads\bat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215" y="1823658"/>
            <a:ext cx="4974820" cy="444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901" y="977951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рисунков  родителей с детьми «Летние фантазии»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«Ах, какое лето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».</a:t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итогам проекта «</a:t>
            </a: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 лето!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042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0370" y="109182"/>
            <a:ext cx="2640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Этапы проекта</a:t>
            </a:r>
            <a:endParaRPr lang="ru-RU" sz="3200" b="1" dirty="0">
              <a:solidFill>
                <a:srgbClr val="C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16549"/>
            <a:ext cx="738343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 — ПОИСКОВЫЙ:</a:t>
            </a:r>
            <a:r>
              <a:rPr lang="ru-RU" dirty="0"/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условия для вхождения в проблемную ситуацию: для детей, родителей.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-анализ педагогом резерва своих профессиональных возможностей и предполагаемых затруднений;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-выявление интереса и уровня знаний детей по теме проекта;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-формирование банка данных об уровне родительской компетентности в вопросах обозначенной темы.</a:t>
            </a:r>
          </a:p>
          <a:p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 — АНАЛИТИЧЕСКИЙ:</a:t>
            </a:r>
          </a:p>
          <a:p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Сбор информации: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подборка загадок, стихов,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- подборка предметных и сюжетных картин по теме проекта;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привлечение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родителей к сбору оборудования для экспериментального уголка (ёмкости разной формы,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цвета,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мыльные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пузыри).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 консультативный материал для родителей по теме проекта.</a:t>
            </a:r>
            <a:endParaRPr lang="ru-RU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8196" name="Picture 4" descr="C:\Users\Администратор\Downloads\peledziukas-150x15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679" y="3865729"/>
            <a:ext cx="2726140" cy="27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769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40"/>
            <a:ext cx="9362363" cy="692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56846" y="1"/>
            <a:ext cx="35125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3 этап практический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08156" y="416634"/>
            <a:ext cx="64349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Непосредственная образовательная деятельность: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491004" y="883260"/>
            <a:ext cx="47778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развитию речи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нашего участка»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04264" y="844687"/>
            <a:ext cx="4039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рисованию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лучистое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улыбнулось весело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185" y="4516958"/>
            <a:ext cx="33914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лепке «Солнышко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41875" y="3860788"/>
            <a:ext cx="3145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физической культуре «Цветочная клумба».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3615" y="49170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интереса к лепке, передавать образ солнышка пластическим способом, используя прием разглаживания пластилина по контуру.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81181" y="1499600"/>
            <a:ext cx="46811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вызывать интерес к рисованию; учить рисовать округлые формы (солнышко) слитным и безостановочным движением, закреплять цвет, форму, учить закрашивать внутри контура; воспитывать интерес к окружающему миру, создать радостное настроение, развивать воображение</a:t>
            </a:r>
            <a:r>
              <a:rPr lang="ru-RU" dirty="0"/>
              <a:t>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9181" y="1765623"/>
            <a:ext cx="396405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знания детей о внешнем виде деревьев на участке. Называть их характерные особенности. Называть необходимые условия для роста растений. Воспитывать бережное отношение к живой природе.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25615" y="4640069"/>
            <a:ext cx="42214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сознательную установку на здоровый образ жизни, используя основы экологии,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и методы активизации познавательной активности.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41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ownloads\748170-multi-colored-backgrounds-1920x1080-for-mob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7421" y="474345"/>
            <a:ext cx="862538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Наблюдения: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Наблюдение за солнцем. Чтение </a:t>
            </a:r>
            <a:r>
              <a:rPr lang="ru-RU" dirty="0" err="1"/>
              <a:t>потешек</a:t>
            </a:r>
            <a:r>
              <a:rPr lang="ru-RU" dirty="0"/>
              <a:t>: «Солнышко-ведрышко», «Солнышко, покажись!», разучивание </a:t>
            </a:r>
            <a:r>
              <a:rPr lang="ru-RU" dirty="0" err="1"/>
              <a:t>заклички</a:t>
            </a:r>
            <a:r>
              <a:rPr lang="ru-RU" dirty="0"/>
              <a:t> «Солнышко-</a:t>
            </a:r>
            <a:r>
              <a:rPr lang="ru-RU" dirty="0" err="1"/>
              <a:t>колоколнышко</a:t>
            </a:r>
            <a:r>
              <a:rPr lang="ru-RU" dirty="0"/>
              <a:t>».</a:t>
            </a:r>
            <a:br>
              <a:rPr lang="ru-RU" dirty="0"/>
            </a:br>
            <a:r>
              <a:rPr lang="ru-RU" dirty="0"/>
              <a:t>- Наблюдение за дождиком. Разучивание </a:t>
            </a:r>
            <a:r>
              <a:rPr lang="ru-RU" dirty="0" err="1"/>
              <a:t>потешек</a:t>
            </a:r>
            <a:r>
              <a:rPr lang="ru-RU" dirty="0"/>
              <a:t>: «Дождик, дождик, припусти…», «Дождик, дождик поливай…».</a:t>
            </a:r>
            <a:br>
              <a:rPr lang="ru-RU" dirty="0"/>
            </a:br>
            <a:r>
              <a:rPr lang="ru-RU" dirty="0"/>
              <a:t>- Наблюдение за облаками и тучками. Чтение стихотворений: С. Михалков «Облака, облака – кучерявые бока…» и Г. </a:t>
            </a:r>
            <a:r>
              <a:rPr lang="ru-RU" dirty="0" err="1"/>
              <a:t>Османова</a:t>
            </a:r>
            <a:r>
              <a:rPr lang="ru-RU" dirty="0"/>
              <a:t> «Тучка с солнышком опять, в прятки начали играть…».</a:t>
            </a:r>
            <a:br>
              <a:rPr lang="ru-RU" dirty="0"/>
            </a:br>
            <a:r>
              <a:rPr lang="ru-RU" dirty="0"/>
              <a:t>- Наблюдение за ветром. Чтение стихотворения А. Тесленко «Дует свежий ветерок…».</a:t>
            </a:r>
            <a:br>
              <a:rPr lang="ru-RU" dirty="0"/>
            </a:br>
            <a:r>
              <a:rPr lang="ru-RU" dirty="0"/>
              <a:t>- Наблюдение за травкой, одуванчиками. Чтение стихотворение Е. Серовой «Одуванчик», </a:t>
            </a:r>
            <a:r>
              <a:rPr lang="ru-RU" dirty="0" err="1"/>
              <a:t>потешка</a:t>
            </a:r>
            <a:r>
              <a:rPr lang="ru-RU" dirty="0"/>
              <a:t>: «Травка-муравка со сна поднялась…». Плетение венка из одуванчиков.</a:t>
            </a:r>
          </a:p>
        </p:txBody>
      </p:sp>
      <p:pic>
        <p:nvPicPr>
          <p:cNvPr id="6" name="Picture 4" descr="C:\Users\Администратор\Downloads\beautiful-clipart-rainbow-855144-40036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327" y="4237029"/>
            <a:ext cx="2456412" cy="184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3348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639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Windows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Женька Демешкевич</dc:creator>
  <cp:lastModifiedBy>RePack by Diakov</cp:lastModifiedBy>
  <cp:revision>77</cp:revision>
  <dcterms:created xsi:type="dcterms:W3CDTF">2016-03-06T13:31:06Z</dcterms:created>
  <dcterms:modified xsi:type="dcterms:W3CDTF">2020-04-02T09:20:25Z</dcterms:modified>
</cp:coreProperties>
</file>