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6" r:id="rId2"/>
    <p:sldId id="257" r:id="rId3"/>
    <p:sldId id="258" r:id="rId4"/>
    <p:sldId id="259" r:id="rId5"/>
    <p:sldId id="260" r:id="rId6"/>
    <p:sldId id="266" r:id="rId7"/>
    <p:sldId id="267" r:id="rId8"/>
    <p:sldId id="261" r:id="rId9"/>
    <p:sldId id="262" r:id="rId10"/>
    <p:sldId id="263" r:id="rId11"/>
    <p:sldId id="264" r:id="rId12"/>
    <p:sldId id="265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333" autoAdjust="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1989174-09E3-4EA8-AD5B-7245A202F448}" type="datetimeFigureOut">
              <a:rPr lang="ru-RU" smtClean="0"/>
              <a:pPr/>
              <a:t>25.02.19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A1EB295-4A84-42DA-A2DC-258ACC2EABE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1EB295-4A84-42DA-A2DC-258ACC2EABE8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8B57CC-B8F4-4B70-87EA-713ACFD6FCB7}" type="datetimeFigureOut">
              <a:rPr lang="ru-RU" smtClean="0"/>
              <a:pPr/>
              <a:t>25.02.19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2AB5A7-C921-45B8-AD46-EAF85DCEA6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8B57CC-B8F4-4B70-87EA-713ACFD6FCB7}" type="datetimeFigureOut">
              <a:rPr lang="ru-RU" smtClean="0"/>
              <a:pPr/>
              <a:t>25.02.19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2AB5A7-C921-45B8-AD46-EAF85DCEA6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8B57CC-B8F4-4B70-87EA-713ACFD6FCB7}" type="datetimeFigureOut">
              <a:rPr lang="ru-RU" smtClean="0"/>
              <a:pPr/>
              <a:t>25.02.19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2AB5A7-C921-45B8-AD46-EAF85DCEA6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8B57CC-B8F4-4B70-87EA-713ACFD6FCB7}" type="datetimeFigureOut">
              <a:rPr lang="ru-RU" smtClean="0"/>
              <a:pPr/>
              <a:t>25.02.19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2AB5A7-C921-45B8-AD46-EAF85DCEA6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8B57CC-B8F4-4B70-87EA-713ACFD6FCB7}" type="datetimeFigureOut">
              <a:rPr lang="ru-RU" smtClean="0"/>
              <a:pPr/>
              <a:t>25.02.19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2AB5A7-C921-45B8-AD46-EAF85DCEA6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8B57CC-B8F4-4B70-87EA-713ACFD6FCB7}" type="datetimeFigureOut">
              <a:rPr lang="ru-RU" smtClean="0"/>
              <a:pPr/>
              <a:t>25.02.19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2AB5A7-C921-45B8-AD46-EAF85DCEA6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8B57CC-B8F4-4B70-87EA-713ACFD6FCB7}" type="datetimeFigureOut">
              <a:rPr lang="ru-RU" smtClean="0"/>
              <a:pPr/>
              <a:t>25.02.19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2AB5A7-C921-45B8-AD46-EAF85DCEA6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8B57CC-B8F4-4B70-87EA-713ACFD6FCB7}" type="datetimeFigureOut">
              <a:rPr lang="ru-RU" smtClean="0"/>
              <a:pPr/>
              <a:t>25.02.19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2AB5A7-C921-45B8-AD46-EAF85DCEA6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8B57CC-B8F4-4B70-87EA-713ACFD6FCB7}" type="datetimeFigureOut">
              <a:rPr lang="ru-RU" smtClean="0"/>
              <a:pPr/>
              <a:t>25.02.19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2AB5A7-C921-45B8-AD46-EAF85DCEA6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8B57CC-B8F4-4B70-87EA-713ACFD6FCB7}" type="datetimeFigureOut">
              <a:rPr lang="ru-RU" smtClean="0"/>
              <a:pPr/>
              <a:t>25.02.19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2AB5A7-C921-45B8-AD46-EAF85DCEA6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8B57CC-B8F4-4B70-87EA-713ACFD6FCB7}" type="datetimeFigureOut">
              <a:rPr lang="ru-RU" smtClean="0"/>
              <a:pPr/>
              <a:t>25.02.19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2AB5A7-C921-45B8-AD46-EAF85DCEA6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8B57CC-B8F4-4B70-87EA-713ACFD6FCB7}" type="datetimeFigureOut">
              <a:rPr lang="ru-RU" smtClean="0"/>
              <a:pPr/>
              <a:t>25.02.19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2AB5A7-C921-45B8-AD46-EAF85DCEA6B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2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file:///D:\&#1076;&#1083;&#1103;%20&#1079;&#1072;&#1085;&#1103;&#1090;&#1080;&#1081;%20&#1088;&#1072;&#1079;&#1085;&#1086;&#1077;\&#1087;&#1077;&#1089;&#1077;&#1085;&#1082;&#1080;%20&#1089;%20&#1074;&#1080;&#1076;&#1077;&#1086;\&#1085;&#1086;&#1074;&#1099;&#1081;%20&#1075;&#1086;&#1076;,%20&#1079;&#1080;&#1084;&#1072;\&#1055;&#1077;&#1089;&#1077;&#1085;&#1082;&#1072;%20&#1087;&#1088;&#1086;%20&#1073;&#1077;&#1083;&#1099;&#1093;%20&#1084;&#1077;&#1076;&#1074;&#1077;&#1076;&#1077;&#1081;%20.mp4" TargetMode="External"/><Relationship Id="rId1" Type="http://schemas.openxmlformats.org/officeDocument/2006/relationships/video" Target="file:///D:\&#1076;&#1083;&#1103;%20&#1079;&#1072;&#1085;&#1103;&#1090;&#1080;&#1081;%20&#1088;&#1072;&#1079;&#1085;&#1086;&#1077;\&#1087;&#1077;&#1089;&#1077;&#1085;&#1082;&#1080;%20&#1089;%20&#1074;&#1080;&#1076;&#1077;&#1086;%20&#1076;&#1083;&#1103;%20&#1079;&#1072;&#1085;&#1103;&#1090;&#1080;&#1081;\&#1087;&#1077;&#1089;&#1077;&#1085;&#1082;&#1080;%20&#1089;%20&#1074;&#1080;&#1076;&#1077;&#1086;\&#1085;&#1086;&#1074;&#1099;&#1081;%20&#1075;&#1086;&#1076;,%20&#1079;&#1080;&#1084;&#1072;\&#1055;&#1077;&#1089;&#1077;&#1085;&#1082;&#1072;%20&#1087;&#1088;&#1086;%20&#1073;&#1077;&#1083;&#1099;&#1093;%20&#1084;&#1077;&#1076;&#1074;&#1077;&#1076;&#1077;&#1081;%20.mp4" TargetMode="External"/><Relationship Id="rId5" Type="http://schemas.openxmlformats.org/officeDocument/2006/relationships/image" Target="../media/image29.png"/><Relationship Id="rId4" Type="http://schemas.openxmlformats.org/officeDocument/2006/relationships/image" Target="../media/image28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01 (1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9144"/>
            <a:ext cx="9144000" cy="687628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187624" y="1556792"/>
            <a:ext cx="65527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Арктика и Антарктика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i (7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23528" y="2348880"/>
            <a:ext cx="8460432" cy="388575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01 (1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-27092" y="-174418"/>
            <a:ext cx="9351620" cy="7032418"/>
          </a:xfrm>
        </p:spPr>
      </p:pic>
      <p:pic>
        <p:nvPicPr>
          <p:cNvPr id="5" name="Рисунок 4" descr="albatross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23528" y="562674"/>
            <a:ext cx="4680520" cy="293114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 descr="giant-petrel2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23528" y="3789040"/>
            <a:ext cx="4762500" cy="26765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TextBox 6"/>
          <p:cNvSpPr txBox="1"/>
          <p:nvPr/>
        </p:nvSpPr>
        <p:spPr>
          <a:xfrm>
            <a:off x="5292080" y="908720"/>
            <a:ext cx="30243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Альбатросы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436096" y="4077072"/>
            <a:ext cx="28803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Буревестники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01 (1)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-122847" y="-110669"/>
            <a:ext cx="9266847" cy="6968669"/>
          </a:xfrm>
        </p:spPr>
      </p:pic>
      <p:pic>
        <p:nvPicPr>
          <p:cNvPr id="5" name="Рисунок 4" descr="bowhead-whale2.jpg"/>
          <p:cNvPicPr>
            <a:picLocks noChangeAspect="1"/>
          </p:cNvPicPr>
          <p:nvPr/>
        </p:nvPicPr>
        <p:blipFill>
          <a:blip r:embed="rId4" cstate="print"/>
          <a:srcRect t="13847"/>
          <a:stretch>
            <a:fillRect/>
          </a:stretch>
        </p:blipFill>
        <p:spPr>
          <a:xfrm>
            <a:off x="539552" y="332656"/>
            <a:ext cx="3653011" cy="251774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 descr="горбатый кит.jpg"/>
          <p:cNvPicPr>
            <a:picLocks noChangeAspect="1"/>
          </p:cNvPicPr>
          <p:nvPr/>
        </p:nvPicPr>
        <p:blipFill>
          <a:blip r:embed="rId5" cstate="print"/>
          <a:srcRect b="5405"/>
          <a:stretch>
            <a:fillRect/>
          </a:stretch>
        </p:blipFill>
        <p:spPr>
          <a:xfrm>
            <a:off x="4644008" y="332656"/>
            <a:ext cx="4037434" cy="252028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TextBox 6"/>
          <p:cNvSpPr txBox="1"/>
          <p:nvPr/>
        </p:nvSpPr>
        <p:spPr>
          <a:xfrm>
            <a:off x="0" y="2924944"/>
            <a:ext cx="36358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Синий кит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211960" y="2996952"/>
            <a:ext cx="36724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Горбатый кит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Рисунок 8" descr="осьминог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11560" y="3284984"/>
            <a:ext cx="3461743" cy="230425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" name="TextBox 9"/>
          <p:cNvSpPr txBox="1"/>
          <p:nvPr/>
        </p:nvSpPr>
        <p:spPr>
          <a:xfrm>
            <a:off x="395536" y="5733256"/>
            <a:ext cx="30963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Осьминог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" name="Рисунок 10" descr="s3img_120855939_2064_1.jpg"/>
          <p:cNvPicPr>
            <a:picLocks noChangeAspect="1"/>
          </p:cNvPicPr>
          <p:nvPr/>
        </p:nvPicPr>
        <p:blipFill>
          <a:blip r:embed="rId7" cstate="print"/>
          <a:srcRect b="11039"/>
          <a:stretch>
            <a:fillRect/>
          </a:stretch>
        </p:blipFill>
        <p:spPr>
          <a:xfrm>
            <a:off x="5004048" y="3429000"/>
            <a:ext cx="3453591" cy="230425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2" name="TextBox 11"/>
          <p:cNvSpPr txBox="1"/>
          <p:nvPr/>
        </p:nvSpPr>
        <p:spPr>
          <a:xfrm>
            <a:off x="4499992" y="5877272"/>
            <a:ext cx="31683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Медузы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01 (1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-27092" y="-38661"/>
            <a:ext cx="9171092" cy="6896661"/>
          </a:xfrm>
        </p:spPr>
      </p:pic>
      <p:pic>
        <p:nvPicPr>
          <p:cNvPr id="5" name="Рисунок 4" descr="08c544174495e6e753c0199b4e49500e_76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9552" y="1757362"/>
            <a:ext cx="7848872" cy="404790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755576" y="764704"/>
            <a:ext cx="75608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Может- ли такое быть?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jUQps6uvr4g.jpg"/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-7438" y="-5578"/>
            <a:ext cx="9151437" cy="6863578"/>
          </a:xfrm>
        </p:spPr>
      </p:pic>
      <p:pic>
        <p:nvPicPr>
          <p:cNvPr id="6" name="Песенка про белых медведей 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5"/>
          <a:stretch>
            <a:fillRect/>
          </a:stretch>
        </p:blipFill>
        <p:spPr>
          <a:xfrm>
            <a:off x="428596" y="642918"/>
            <a:ext cx="8143931" cy="5643602"/>
          </a:xfrm>
          <a:prstGeom prst="rect">
            <a:avLst/>
          </a:prstGeom>
        </p:spPr>
      </p:pic>
      <p:pic>
        <p:nvPicPr>
          <p:cNvPr id="5" name="Песенка про белых медведей .mp4">
            <a:hlinkClick r:id="" action="ppaction://media"/>
          </p:cNvPr>
          <p:cNvPicPr>
            <a:picLocks noRot="1" noChangeAspect="1"/>
          </p:cNvPicPr>
          <p:nvPr>
            <a:videoFile r:link="rId2"/>
          </p:nvPr>
        </p:nvPicPr>
        <p:blipFill>
          <a:blip r:embed="rId5"/>
          <a:stretch>
            <a:fillRect/>
          </a:stretch>
        </p:blipFill>
        <p:spPr>
          <a:xfrm>
            <a:off x="3048000" y="2286000"/>
            <a:ext cx="3048000" cy="2286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500166" y="1000108"/>
            <a:ext cx="600079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Песенка про белых медведей</a:t>
            </a:r>
            <a:endParaRPr lang="ru-RU" sz="32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76217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76217"/>
                            </p:stCondLst>
                            <p:childTnLst>
                              <p:par>
                                <p:cTn id="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176217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 fullScrn="1">
              <p:cMediaNode>
                <p:cTn id="1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video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5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video fullScrn="1">
              <p:cMediaNode>
                <p:cTn id="1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video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21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01 (1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-18288"/>
            <a:ext cx="9144000" cy="6876288"/>
          </a:xfrm>
        </p:spPr>
      </p:pic>
      <p:pic>
        <p:nvPicPr>
          <p:cNvPr id="5" name="Рисунок 4" descr="i (4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547664" y="2132856"/>
            <a:ext cx="6142051" cy="396870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1259632" y="188640"/>
            <a:ext cx="6552728" cy="2000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Арктика- Северный полюс.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Это замёрзшая вода океана. </a:t>
            </a:r>
          </a:p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Земли подо льдом нет. Самая низкая температура- минус 40 градусов зимой, а летом – около нуля.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01 (1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-27092" y="-38661"/>
            <a:ext cx="9171092" cy="6896661"/>
          </a:xfrm>
        </p:spPr>
      </p:pic>
      <p:pic>
        <p:nvPicPr>
          <p:cNvPr id="5" name="Рисунок 4" descr="x1440411146_north-pole-facts-2.jpg.pagespeed.ic_.Oy9jcpW0-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7544" y="3933056"/>
            <a:ext cx="3649588" cy="26946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 descr="22_b.jpg"/>
          <p:cNvPicPr>
            <a:picLocks noChangeAspect="1"/>
          </p:cNvPicPr>
          <p:nvPr/>
        </p:nvPicPr>
        <p:blipFill>
          <a:blip r:embed="rId4" cstate="print"/>
          <a:srcRect l="6714"/>
          <a:stretch>
            <a:fillRect/>
          </a:stretch>
        </p:blipFill>
        <p:spPr>
          <a:xfrm>
            <a:off x="4788025" y="3972562"/>
            <a:ext cx="3744415" cy="266941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Рисунок 6" descr="dKZ0jUY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23528" y="188640"/>
            <a:ext cx="3707904" cy="248924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TextBox 7"/>
          <p:cNvSpPr txBox="1"/>
          <p:nvPr/>
        </p:nvSpPr>
        <p:spPr>
          <a:xfrm>
            <a:off x="1115616" y="2492896"/>
            <a:ext cx="223224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Тюлень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99592" y="3429000"/>
            <a:ext cx="28803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Белый медведь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004048" y="3429000"/>
            <a:ext cx="32403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Морж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" name="Рисунок 10" descr="i (5)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220072" y="188640"/>
            <a:ext cx="3275856" cy="2456892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5508104" y="2564904"/>
            <a:ext cx="244827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Северный олень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01 (1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-27092" y="-38661"/>
            <a:ext cx="9171092" cy="6896661"/>
          </a:xfrm>
        </p:spPr>
      </p:pic>
      <p:pic>
        <p:nvPicPr>
          <p:cNvPr id="5" name="Рисунок 4" descr="funny-animals-dancing-16-free-hd-wallpaper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796136" y="188640"/>
            <a:ext cx="3070636" cy="211362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 descr="розовая чайка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79512" y="188640"/>
            <a:ext cx="3101330" cy="206548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Рисунок 6" descr="гага обыкновенная.jpg"/>
          <p:cNvPicPr>
            <a:picLocks noChangeAspect="1"/>
          </p:cNvPicPr>
          <p:nvPr/>
        </p:nvPicPr>
        <p:blipFill>
          <a:blip r:embed="rId5" cstate="print"/>
          <a:srcRect l="6578" r="3813"/>
          <a:stretch>
            <a:fillRect/>
          </a:stretch>
        </p:blipFill>
        <p:spPr>
          <a:xfrm>
            <a:off x="251520" y="3573016"/>
            <a:ext cx="3024336" cy="203384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Рисунок 7" descr="бескрылая гагарка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724128" y="3645024"/>
            <a:ext cx="3168352" cy="211374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TextBox 8"/>
          <p:cNvSpPr txBox="1"/>
          <p:nvPr/>
        </p:nvSpPr>
        <p:spPr>
          <a:xfrm>
            <a:off x="251520" y="2492896"/>
            <a:ext cx="28083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Розовая чайка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940152" y="2564904"/>
            <a:ext cx="28803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Полярная сова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95536" y="5949280"/>
            <a:ext cx="28083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Гага обыкновенная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652120" y="5949280"/>
            <a:ext cx="32403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Бескрылая гагарка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01 (1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-25655" y="-37581"/>
            <a:ext cx="9169655" cy="6895581"/>
          </a:xfrm>
        </p:spPr>
      </p:pic>
      <p:pic>
        <p:nvPicPr>
          <p:cNvPr id="5" name="Рисунок 4" descr="beluga-whale2.jpg"/>
          <p:cNvPicPr>
            <a:picLocks noChangeAspect="1"/>
          </p:cNvPicPr>
          <p:nvPr/>
        </p:nvPicPr>
        <p:blipFill>
          <a:blip r:embed="rId3" cstate="print"/>
          <a:srcRect l="6411" r="3466"/>
          <a:stretch>
            <a:fillRect/>
          </a:stretch>
        </p:blipFill>
        <p:spPr>
          <a:xfrm>
            <a:off x="395536" y="332656"/>
            <a:ext cx="3744416" cy="23398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 descr="narwhal2.jpg"/>
          <p:cNvPicPr>
            <a:picLocks noChangeAspect="1"/>
          </p:cNvPicPr>
          <p:nvPr/>
        </p:nvPicPr>
        <p:blipFill>
          <a:blip r:embed="rId4" cstate="print"/>
          <a:srcRect l="7558" r="6232" b="21397"/>
          <a:stretch>
            <a:fillRect/>
          </a:stretch>
        </p:blipFill>
        <p:spPr>
          <a:xfrm>
            <a:off x="539552" y="3717032"/>
            <a:ext cx="3672408" cy="223224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Рисунок 6" descr="косатка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572000" y="1700808"/>
            <a:ext cx="3605386" cy="270404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TextBox 7"/>
          <p:cNvSpPr txBox="1"/>
          <p:nvPr/>
        </p:nvSpPr>
        <p:spPr>
          <a:xfrm>
            <a:off x="467544" y="2996952"/>
            <a:ext cx="36724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Белуха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115616" y="6237312"/>
            <a:ext cx="28083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Нарвал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004048" y="4725144"/>
            <a:ext cx="28083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Касатка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 (5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r="1955" b="2739"/>
          <a:stretch>
            <a:fillRect/>
          </a:stretch>
        </p:blipFill>
        <p:spPr>
          <a:xfrm>
            <a:off x="-39358" y="-29518"/>
            <a:ext cx="9183358" cy="688751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 (4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-12508" y="0"/>
            <a:ext cx="9156508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01 (1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-27092" y="-38661"/>
            <a:ext cx="9171092" cy="6896661"/>
          </a:xfrm>
        </p:spPr>
      </p:pic>
      <p:pic>
        <p:nvPicPr>
          <p:cNvPr id="5" name="Рисунок 4" descr="cf415310c46c0d859e7febcc427a861106d15338_829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475656" y="2132856"/>
            <a:ext cx="6264696" cy="4428361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547664" y="188640"/>
            <a:ext cx="6192688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Антарктида- Южный полюс.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Это замёрзшая земля. Самая низкая температура зимой – минус 80 градусов, а летом- минус 20 градусов.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01 (1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-27092" y="-1079"/>
            <a:ext cx="9171092" cy="6896661"/>
          </a:xfrm>
        </p:spPr>
      </p:pic>
      <p:pic>
        <p:nvPicPr>
          <p:cNvPr id="5" name="Рисунок 4" descr="zhivotnye-pingviny-355487.jpg"/>
          <p:cNvPicPr>
            <a:picLocks noChangeAspect="1"/>
          </p:cNvPicPr>
          <p:nvPr/>
        </p:nvPicPr>
        <p:blipFill>
          <a:blip r:embed="rId3" cstate="print"/>
          <a:srcRect t="10000" b="12500"/>
          <a:stretch>
            <a:fillRect/>
          </a:stretch>
        </p:blipFill>
        <p:spPr>
          <a:xfrm>
            <a:off x="251520" y="332656"/>
            <a:ext cx="3842469" cy="223224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 descr="doc6brup1c4fljkdq32k9x_800_480.jpg"/>
          <p:cNvPicPr>
            <a:picLocks noChangeAspect="1"/>
          </p:cNvPicPr>
          <p:nvPr/>
        </p:nvPicPr>
        <p:blipFill>
          <a:blip r:embed="rId4" cstate="print"/>
          <a:srcRect b="16065"/>
          <a:stretch>
            <a:fillRect/>
          </a:stretch>
        </p:blipFill>
        <p:spPr>
          <a:xfrm>
            <a:off x="4644008" y="404664"/>
            <a:ext cx="3600400" cy="226649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Рисунок 6" descr="leopard-seal3.jpg"/>
          <p:cNvPicPr>
            <a:picLocks noChangeAspect="1"/>
          </p:cNvPicPr>
          <p:nvPr/>
        </p:nvPicPr>
        <p:blipFill>
          <a:blip r:embed="rId5" cstate="print"/>
          <a:srcRect b="13266"/>
          <a:stretch>
            <a:fillRect/>
          </a:stretch>
        </p:blipFill>
        <p:spPr>
          <a:xfrm>
            <a:off x="2267744" y="3501008"/>
            <a:ext cx="4104456" cy="2645612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51520" y="2708920"/>
            <a:ext cx="39604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Пингвины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716016" y="2852936"/>
            <a:ext cx="34563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Морские слоны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195736" y="6381328"/>
            <a:ext cx="41764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Морской леопард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103</TotalTime>
  <Words>95</Words>
  <Application>Microsoft Office PowerPoint</Application>
  <PresentationFormat>Экран (4:3)</PresentationFormat>
  <Paragraphs>28</Paragraphs>
  <Slides>13</Slides>
  <Notes>1</Notes>
  <HiddenSlides>0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Company>RePack by SPecialiST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dns</dc:creator>
  <cp:lastModifiedBy>ДС146</cp:lastModifiedBy>
  <cp:revision>17</cp:revision>
  <dcterms:created xsi:type="dcterms:W3CDTF">2017-03-22T17:25:01Z</dcterms:created>
  <dcterms:modified xsi:type="dcterms:W3CDTF">2019-02-25T09:58:56Z</dcterms:modified>
</cp:coreProperties>
</file>