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7A565B-6062-40EF-89C6-F4BB1A782863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D4118-5DAC-41B8-BAF3-E41A8E31FE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493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5972-3FF9-4FC0-A576-5B687912BD7F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DC37-4E35-4894-BBDD-259E546B8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893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5972-3FF9-4FC0-A576-5B687912BD7F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DC37-4E35-4894-BBDD-259E546B8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45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5972-3FF9-4FC0-A576-5B687912BD7F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DC37-4E35-4894-BBDD-259E546B8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030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5972-3FF9-4FC0-A576-5B687912BD7F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DC37-4E35-4894-BBDD-259E546B8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15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5972-3FF9-4FC0-A576-5B687912BD7F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DC37-4E35-4894-BBDD-259E546B8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684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5972-3FF9-4FC0-A576-5B687912BD7F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DC37-4E35-4894-BBDD-259E546B8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393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5972-3FF9-4FC0-A576-5B687912BD7F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DC37-4E35-4894-BBDD-259E546B8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6288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5972-3FF9-4FC0-A576-5B687912BD7F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DC37-4E35-4894-BBDD-259E546B8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51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5972-3FF9-4FC0-A576-5B687912BD7F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DC37-4E35-4894-BBDD-259E546B8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901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5972-3FF9-4FC0-A576-5B687912BD7F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DC37-4E35-4894-BBDD-259E546B8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0634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5972-3FF9-4FC0-A576-5B687912BD7F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DC37-4E35-4894-BBDD-259E546B8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728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C5972-3FF9-4FC0-A576-5B687912BD7F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ADC37-4E35-4894-BBDD-259E546B8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363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tatic.vecteezy.com/system/resources/previews/000/419/601/original/vector-paper-template-with-toys-on-shelv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85731" y="2057452"/>
            <a:ext cx="643269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 АПРЕЛЯ)</a:t>
            </a:r>
          </a:p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ЧЕТВЕРГ</a:t>
            </a:r>
          </a:p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ПОЗНАНИЯ</a:t>
            </a:r>
            <a:endParaRPr lang="ru-RU" sz="5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094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rs.mds.yandex.net/get-pdb/1515217/619e510c-33ef-4299-a16d-90db6c9d65c7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102042" y="864816"/>
            <a:ext cx="10230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Утро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357745" y="1585244"/>
            <a:ext cx="9476509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Беседа с детьми: </a:t>
            </a:r>
            <a:r>
              <a:rPr lang="ru-RU" altLang="ru-RU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«Во что мы будем играть»</a:t>
            </a:r>
            <a:r>
              <a:rPr lang="ru-RU" altLang="ru-RU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altLang="ru-RU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Цель: </a:t>
            </a:r>
            <a:r>
              <a:rPr lang="ru-RU" altLang="ru-RU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учить </a:t>
            </a:r>
            <a:r>
              <a:rPr lang="ru-RU" altLang="ru-RU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детей рассказывать о своих любимых занятиях.</a:t>
            </a:r>
            <a:endParaRPr lang="ru-RU" altLang="ru-RU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altLang="ru-RU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Игровая деятельность</a:t>
            </a:r>
            <a:r>
              <a:rPr lang="ru-RU" altLang="ru-RU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Сюжетно-ролевая игра </a:t>
            </a:r>
            <a:r>
              <a:rPr lang="ru-RU" altLang="ru-RU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«Кафе»</a:t>
            </a:r>
            <a:endParaRPr lang="ru-RU" altLang="ru-RU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Дидактические игры: </a:t>
            </a:r>
            <a:r>
              <a:rPr lang="ru-RU" altLang="ru-RU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«Домино-транспорт», «Ассоциации», «Что такое хорошо, что такое плохо».</a:t>
            </a:r>
            <a:endParaRPr lang="ru-RU" altLang="ru-RU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Игровое упражнение </a:t>
            </a:r>
            <a:r>
              <a:rPr lang="ru-RU" altLang="ru-RU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«Угадай, кто я»</a:t>
            </a:r>
            <a:endParaRPr lang="ru-RU" altLang="ru-RU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Цель: упражнять детей в классифицировании животных, учить выделять диких и домашних животных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Трудовое поручение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Помощь взрослым </a:t>
            </a:r>
            <a:r>
              <a:rPr lang="ru-RU" altLang="ru-RU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застелить кровать.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Зарядка </a:t>
            </a:r>
            <a:r>
              <a:rPr lang="ru-RU" altLang="ru-RU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«Утро уже просыпайся и новому дню улыбайся </a:t>
            </a:r>
            <a:r>
              <a:rPr lang="ru-RU" altLang="ru-RU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№4»</a:t>
            </a:r>
            <a:endParaRPr lang="ru-RU" altLang="ru-RU" b="1" dirty="0">
              <a:solidFill>
                <a:srgbClr val="A500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Завтрак</a:t>
            </a:r>
            <a:endParaRPr lang="ru-RU" altLang="ru-RU" sz="2800" b="1" dirty="0">
              <a:solidFill>
                <a:srgbClr val="A500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7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515217/619e510c-33ef-4299-a16d-90db6c9d65c7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3031" y="851190"/>
            <a:ext cx="7169517" cy="74987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652155" y="1467132"/>
            <a:ext cx="936220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Музыкальное </a:t>
            </a:r>
            <a:r>
              <a:rPr lang="ru-RU" altLang="ru-RU" sz="2000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</a:t>
            </a:r>
            <a:r>
              <a:rPr lang="ru-RU" altLang="ru-RU" sz="2000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Игровые упражнения:</a:t>
            </a:r>
            <a:endParaRPr lang="ru-RU" altLang="ru-RU" sz="2000" b="1" dirty="0">
              <a:solidFill>
                <a:srgbClr val="A500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«Воробушки» </a:t>
            </a:r>
            <a:r>
              <a:rPr lang="ru-RU" altLang="ru-RU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Венгерская народная мелодия (лёгкий бег)</a:t>
            </a:r>
            <a:endParaRPr lang="ru-RU" altLang="ru-RU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«Лошадка»</a:t>
            </a:r>
            <a:r>
              <a:rPr lang="ru-RU" altLang="ru-RU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М.Симанский</a:t>
            </a:r>
            <a:r>
              <a:rPr lang="ru-RU" altLang="ru-RU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(прямой галоп)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«Зайчики» </a:t>
            </a:r>
            <a:r>
              <a:rPr lang="ru-RU" altLang="ru-RU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Е.Тиличеева</a:t>
            </a:r>
            <a:r>
              <a:rPr lang="ru-RU" altLang="ru-RU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(подскоки)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Давайте споём вместе: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Песня «Пирожки» </a:t>
            </a:r>
            <a:r>
              <a:rPr lang="ru-RU" altLang="ru-RU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А.Филиппенко</a:t>
            </a:r>
            <a:endParaRPr lang="ru-RU" altLang="ru-RU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</a:t>
            </a:r>
            <a:r>
              <a:rPr lang="ru-RU" altLang="ru-RU" sz="2000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речи </a:t>
            </a:r>
            <a:endParaRPr lang="ru-RU" altLang="ru-RU" sz="2000" b="1" dirty="0" smtClean="0">
              <a:solidFill>
                <a:srgbClr val="A500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Пересказ </a:t>
            </a:r>
            <a:r>
              <a:rPr lang="ru-RU" altLang="ru-RU" sz="2000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сказки «Козлята и волк»:</a:t>
            </a:r>
            <a:endParaRPr lang="ru-RU" altLang="ru-RU" sz="2000" b="1" dirty="0" smtClean="0">
              <a:solidFill>
                <a:srgbClr val="A500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Учить пересказывать совместно со взрослым сказку «Козлята и волк». Следить за отчетливым и правильным произнесением звука «С» изолированно и в словах.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Чтение художественной литературы: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Русская народная сказка </a:t>
            </a:r>
            <a:r>
              <a:rPr lang="ru-RU" altLang="ru-RU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«Маша и медведь»</a:t>
            </a:r>
            <a:r>
              <a:rPr lang="ru-RU" altLang="ru-RU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ru-RU" altLang="ru-RU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</a:t>
            </a:r>
            <a:r>
              <a:rPr lang="ru-RU" altLang="ru-RU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азучивание </a:t>
            </a:r>
            <a:r>
              <a:rPr lang="ru-RU" altLang="ru-RU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стихотворения А. Плещеев «Весна</a:t>
            </a:r>
            <a:r>
              <a:rPr lang="ru-RU" altLang="ru-RU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». </a:t>
            </a:r>
            <a:endParaRPr lang="ru-RU" altLang="ru-RU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15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rs.mds.yandex.net/get-pdb/1515217/619e510c-33ef-4299-a16d-90db6c9d65c7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534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4628" y="627422"/>
            <a:ext cx="5639289" cy="117663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392382" y="1772955"/>
            <a:ext cx="9341427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Наблюдение </a:t>
            </a:r>
            <a:r>
              <a:rPr lang="ru-RU" altLang="ru-RU" sz="2000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ru-RU" altLang="ru-RU" sz="2000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почвой весной.</a:t>
            </a:r>
            <a:r>
              <a:rPr lang="ru-RU" altLang="ru-RU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altLang="ru-RU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продолжать </a:t>
            </a:r>
            <a:r>
              <a:rPr lang="ru-RU" altLang="ru-RU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знакомить детей </a:t>
            </a:r>
            <a:r>
              <a:rPr lang="ru-RU" altLang="ru-RU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приметами весны;</a:t>
            </a:r>
            <a:endParaRPr lang="ru-RU" altLang="ru-RU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рассказать детям о том, что снег растаял, стал водой, впитался в почву и скоро «напоит» первые весенние растения.</a:t>
            </a:r>
            <a:endParaRPr lang="ru-RU" altLang="ru-RU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641763" y="3221270"/>
            <a:ext cx="840624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Обед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altLang="ru-RU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 перед сном: </a:t>
            </a:r>
            <a:r>
              <a:rPr lang="ru-RU" altLang="ru-RU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релаксация перед сном прослушивание музыкальной </a:t>
            </a:r>
            <a:r>
              <a:rPr lang="ru-RU" altLang="ru-RU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композиции «Грустный дождик» Д. </a:t>
            </a:r>
            <a:r>
              <a:rPr lang="ru-RU" altLang="ru-RU" i="1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Кабалевского</a:t>
            </a:r>
            <a:endParaRPr lang="ru-RU" altLang="ru-RU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589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avatars.mds.yandex.net/get-pdb/1515217/619e510c-33ef-4299-a16d-90db6c9d65c7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454" y="-4886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39173" y="777080"/>
            <a:ext cx="2487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8465" y="802253"/>
            <a:ext cx="4907705" cy="749873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298863" y="1552126"/>
            <a:ext cx="9788236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Игровая деятельность: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b="1" dirty="0">
              <a:solidFill>
                <a:srgbClr val="A500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Игры со строительным материалом: </a:t>
            </a:r>
            <a:r>
              <a:rPr lang="ru-RU" altLang="ru-RU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игры </a:t>
            </a:r>
            <a:r>
              <a:rPr lang="ru-RU" altLang="ru-RU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 строительным </a:t>
            </a:r>
            <a:r>
              <a:rPr lang="ru-RU" altLang="ru-RU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материалом</a:t>
            </a:r>
            <a:r>
              <a:rPr lang="ru-RU" altLang="ru-RU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altLang="ru-RU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Строительная игра «Гараж»</a:t>
            </a:r>
            <a:endParaRPr lang="ru-RU" altLang="ru-RU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Настольные игры:  </a:t>
            </a:r>
            <a:r>
              <a:rPr lang="ru-RU" altLang="ru-RU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«Найди свой цвет», «Большой-маленький»</a:t>
            </a:r>
            <a:endParaRPr lang="ru-RU" altLang="ru-RU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Сюжетно-ролевые игры: </a:t>
            </a:r>
            <a:r>
              <a:rPr lang="ru-RU" altLang="ru-RU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«Семья», «Мы шофёры»</a:t>
            </a:r>
            <a:r>
              <a:rPr lang="ru-RU" altLang="ru-RU" b="1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altLang="ru-RU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altLang="ru-RU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altLang="ru-RU" b="1" dirty="0">
              <a:solidFill>
                <a:srgbClr val="A500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Трудовое поручение: </a:t>
            </a:r>
            <a:r>
              <a:rPr lang="ru-RU" altLang="ru-RU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убрать игрушки после игры.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altLang="ru-RU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 с раскрасками:</a:t>
            </a:r>
            <a:r>
              <a:rPr lang="ru-RU" altLang="ru-RU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способствовать умению раскрашивать контурный рисунок, держать </a:t>
            </a:r>
            <a:r>
              <a:rPr lang="ru-RU" altLang="ru-RU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карандаш правильно.</a:t>
            </a:r>
            <a:endParaRPr lang="ru-RU" altLang="ru-RU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altLang="ru-RU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Чтение перед сном</a:t>
            </a:r>
            <a:r>
              <a:rPr lang="ru-RU" altLang="ru-RU" b="1" dirty="0" smtClean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altLang="ru-RU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Чтение русской народной сказки «Коза-дереза</a:t>
            </a:r>
            <a:r>
              <a:rPr lang="ru-RU" altLang="ru-RU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  <a:endParaRPr lang="ru-RU" altLang="ru-RU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28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6158</TotalTime>
  <Words>326</Words>
  <Application>Microsoft Office PowerPoint</Application>
  <PresentationFormat>Широкоэкранный</PresentationFormat>
  <Paragraphs>47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Станислав Архипов</dc:creator>
  <cp:lastModifiedBy>user</cp:lastModifiedBy>
  <cp:revision>54</cp:revision>
  <dcterms:created xsi:type="dcterms:W3CDTF">2019-11-17T14:09:14Z</dcterms:created>
  <dcterms:modified xsi:type="dcterms:W3CDTF">2020-03-30T13:17:50Z</dcterms:modified>
</cp:coreProperties>
</file>