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9" r:id="rId4"/>
    <p:sldId id="259" r:id="rId5"/>
    <p:sldId id="263" r:id="rId6"/>
    <p:sldId id="264" r:id="rId7"/>
    <p:sldId id="265" r:id="rId8"/>
    <p:sldId id="266" r:id="rId9"/>
    <p:sldId id="271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250" autoAdjust="0"/>
    <p:restoredTop sz="86402" autoAdjust="0"/>
  </p:normalViewPr>
  <p:slideViewPr>
    <p:cSldViewPr>
      <p:cViewPr varScale="1">
        <p:scale>
          <a:sx n="80" d="100"/>
          <a:sy n="80" d="100"/>
        </p:scale>
        <p:origin x="4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966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946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7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34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664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026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849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09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04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3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57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30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347" y="-22626"/>
            <a:ext cx="5055710" cy="1793167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ВЕСЕЛЫЕ ЛОГОСТАРТЫ</a:t>
            </a:r>
            <a:endParaRPr lang="ru-RU" b="1" i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6989" y="5129808"/>
            <a:ext cx="5637011" cy="1728192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«ЧТО УМЕЕМ — ТО ПОКАЖЕМ!»</a:t>
            </a:r>
            <a:endParaRPr lang="ru-RU" sz="4800" i="1" dirty="0">
              <a:solidFill>
                <a:srgbClr val="92D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79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852936"/>
            <a:ext cx="244827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Это я, это я, это все мои друзья</a:t>
            </a:r>
            <a:endParaRPr lang="ru-RU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52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Comic Sans MS" panose="030F0702030302020204" pitchFamily="66" charset="0"/>
              </a:rPr>
              <a:t/>
            </a:r>
            <a:br>
              <a:rPr lang="ru-RU" sz="7200" dirty="0" smtClean="0">
                <a:latin typeface="Comic Sans MS" panose="030F0702030302020204" pitchFamily="66" charset="0"/>
              </a:rPr>
            </a:br>
            <a:r>
              <a:rPr lang="ru-RU" sz="7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ВСЕМ СПАСИБО!</a:t>
            </a:r>
            <a:br>
              <a:rPr lang="ru-RU" sz="7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7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ДО НОВЫХ ВСТРЕЧ!</a:t>
            </a:r>
            <a:endParaRPr lang="ru-RU" sz="72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62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1.АБВГДЕйка</a:t>
            </a:r>
            <a:endParaRPr lang="ru-RU" sz="96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2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79512" y="66431"/>
            <a:ext cx="253052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Comic Sans MS" panose="030F0702030302020204" pitchFamily="66" charset="0"/>
              </a:rPr>
              <a:t>2. Игра с цифрой</a:t>
            </a:r>
            <a:endParaRPr lang="ru-RU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65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332656"/>
            <a:ext cx="4860033" cy="18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3.ИЩЕМ РОДСТВЕННИКОВ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63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40324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4.Тсс! Послушаем тишину….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63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9958347">
            <a:off x="699386" y="2321105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5. Ералаш</a:t>
            </a:r>
            <a:endParaRPr lang="ru-RU" sz="96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75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92696"/>
            <a:ext cx="483488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6.Одна голова хорошо — а 10 лучше!</a:t>
            </a:r>
            <a:endParaRPr lang="ru-RU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59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268760"/>
            <a:ext cx="36827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7. КОНКУРС КАПИТАНОВ</a:t>
            </a:r>
            <a:endParaRPr lang="ru-RU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48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740" y="332656"/>
            <a:ext cx="9326116" cy="561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65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47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Comic Sans MS</vt:lpstr>
      <vt:lpstr>Тема Office</vt:lpstr>
      <vt:lpstr>ВЕСЕЛЫЕ ЛОГОСТАРТЫ</vt:lpstr>
      <vt:lpstr>1.АБВГДЕйка</vt:lpstr>
      <vt:lpstr>Презентация PowerPoint</vt:lpstr>
      <vt:lpstr>3.ИЩЕМ РОДСТВЕННИКОВ</vt:lpstr>
      <vt:lpstr>4.Тсс! Послушаем тишину….</vt:lpstr>
      <vt:lpstr>5. Ералаш</vt:lpstr>
      <vt:lpstr>6.Одна голова хорошо — а 10 лучше!</vt:lpstr>
      <vt:lpstr>7. КОНКУРС КАПИТАНОВ</vt:lpstr>
      <vt:lpstr>Презентация PowerPoint</vt:lpstr>
      <vt:lpstr>Это я, это я, это все мои друзья</vt:lpstr>
      <vt:lpstr> ВСЕМ СПАСИБО! ДО НОВЫХ ВСТРЕЧ!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ВЕСЕЛЫЕ ЛОГОСТАРТЫ</dc:title>
  <dc:creator>Kassa</dc:creator>
  <cp:lastModifiedBy>асер</cp:lastModifiedBy>
  <cp:revision>23</cp:revision>
  <dcterms:created xsi:type="dcterms:W3CDTF">2018-06-12T07:23:02Z</dcterms:created>
  <dcterms:modified xsi:type="dcterms:W3CDTF">2018-06-13T08:35:14Z</dcterms:modified>
</cp:coreProperties>
</file>