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3" r:id="rId4"/>
    <p:sldId id="264" r:id="rId5"/>
    <p:sldId id="274" r:id="rId6"/>
    <p:sldId id="271" r:id="rId7"/>
    <p:sldId id="266" r:id="rId8"/>
    <p:sldId id="267" r:id="rId9"/>
    <p:sldId id="268" r:id="rId10"/>
    <p:sldId id="269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D0EFF-B1E4-4630-8A40-E528E060B4AB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1EC1D-05A9-4D8B-87A7-ECEC1505DD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763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31EC1D-05A9-4D8B-87A7-ECEC1505DD5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226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9/9b/%D0%A6%D0%B5%D0%BD%D1%82%D1%80%D0%B0%D0%BB%D1%8C%D0%BD%D0%B0%D1%8F-%D0%A3%D0%B3%D0%BB%D0%BE%D0%B2%D0%B0%D1%8F_%281%29.jpg/250px-%D0%A6%D0%B5%D0%BD%D1%82%D1%80%D0%B0%D0%BB%D1%8C%D0%BD%D0%B0%D1%8F-%D0%A3%D0%B3%D0%BB%D0%BE%D0%B2%D0%B0%D1%8F_%281%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 Артём</a:t>
            </a:r>
            <a:endParaRPr lang="ru-RU" sz="8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933056"/>
            <a:ext cx="8640960" cy="273630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Олёкминский  Иларий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г. Воронеж 2020 год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61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фото г.Артем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gorodarus.ru/images/artem/artem3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gorodarus.ru/images/artem/artem3.jp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https://gorodarus.ru/images/artem/artem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2008"/>
            <a:ext cx="9144000" cy="693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506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21.userapi.com/c627518/v627518666/159a0/rDlJqpJGaH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78" y="0"/>
            <a:ext cx="875915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765204"/>
            <a:ext cx="864096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А ещё, в этом городе родился мой дедушка.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612598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080121"/>
          </a:xfrm>
        </p:spPr>
        <p:txBody>
          <a:bodyPr>
            <a:noAutofit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Как </a:t>
            </a:r>
            <a:r>
              <a:rPr lang="ru-RU" sz="6600" dirty="0"/>
              <a:t>появился город?</a:t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240960" cy="1296144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chemeClr val="tx1"/>
                </a:solidFill>
              </a:rPr>
              <a:t>Своими корнями история города </a:t>
            </a:r>
            <a:r>
              <a:rPr lang="ru-RU" sz="2000" dirty="0" smtClean="0">
                <a:solidFill>
                  <a:schemeClr val="tx1"/>
                </a:solidFill>
              </a:rPr>
              <a:t>Артёма </a:t>
            </a:r>
            <a:r>
              <a:rPr lang="ru-RU" sz="2000" dirty="0">
                <a:solidFill>
                  <a:schemeClr val="tx1"/>
                </a:solidFill>
              </a:rPr>
              <a:t>уходит в далекий </a:t>
            </a:r>
            <a:r>
              <a:rPr lang="ru-RU" sz="2000" b="1" dirty="0">
                <a:solidFill>
                  <a:schemeClr val="tx1"/>
                </a:solidFill>
              </a:rPr>
              <a:t>1860</a:t>
            </a:r>
            <a:r>
              <a:rPr lang="ru-RU" sz="2000" dirty="0">
                <a:solidFill>
                  <a:schemeClr val="tx1"/>
                </a:solidFill>
              </a:rPr>
              <a:t> год. Именно тогда все территории, расположенные к югу от реки Амур и к востоку от реки Уссури на правах подписанного Пекинского договора стали принадлежать Российской империи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ds04.infourok.ru/uploads/ex/05b7/0013dbd6-873a93bd/img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 rot="12413305">
            <a:off x="3836932" y="5568676"/>
            <a:ext cx="1656184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8018435">
            <a:off x="4040542" y="1199229"/>
            <a:ext cx="1656184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002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7" presetClass="emph" presetSubtype="0" fill="remove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1" animBg="1"/>
      <p:bldP spid="6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274990"/>
            <a:ext cx="8496944" cy="1512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Артём расположен на юге Приморского края, в 38 </a:t>
            </a:r>
            <a:r>
              <a:rPr lang="ru-RU" sz="2400" dirty="0" smtClean="0"/>
              <a:t>км северо-восточнее </a:t>
            </a:r>
            <a:r>
              <a:rPr lang="ru-RU" sz="2400" dirty="0"/>
              <a:t>его столицы, Владивостока, в долине реки </a:t>
            </a:r>
            <a:r>
              <a:rPr lang="ru-RU" sz="2400" dirty="0" err="1"/>
              <a:t>Кневичанка</a:t>
            </a:r>
            <a:r>
              <a:rPr lang="ru-RU" sz="2400" dirty="0"/>
              <a:t>. Является центром Артемовского городского округа. Площадь города 506,4 км²</a:t>
            </a:r>
            <a:r>
              <a:rPr lang="ru-RU" sz="2400" dirty="0" smtClean="0"/>
              <a:t>. Население 107 тыс. жителей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620000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005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00" y="5505872"/>
            <a:ext cx="8856984" cy="1352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Артём </a:t>
            </a:r>
            <a:r>
              <a:rPr lang="ru-RU" sz="2000" dirty="0"/>
              <a:t>был основан в качестве рабочего поселка в 1924 году, из-за открытия месторождения бурого угля, а спустя четырнадцать лет ему был присвоен городской статус. Город получил свое имя в честь революционера Федора Андреевича Сергеева. Артем была его партийная кличка.</a:t>
            </a:r>
          </a:p>
        </p:txBody>
      </p:sp>
      <p:pic>
        <p:nvPicPr>
          <p:cNvPr id="2050" name="Picture 2" descr="https://kraeved.info/gallery/tmp/17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5712"/>
            <a:ext cx="8784976" cy="534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733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esiaes.ru/wp-content/uploads/2013/10/artem_GR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19268" cy="674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309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Арте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3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408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6" name="Picture 14" descr="https://gorodarus.ru/images/artem/artem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16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1093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gorodarus.ru/images/artem/artem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</p:pic>
      <p:sp>
        <p:nvSpPr>
          <p:cNvPr id="9" name="Пятно 2 8"/>
          <p:cNvSpPr/>
          <p:nvPr/>
        </p:nvSpPr>
        <p:spPr>
          <a:xfrm>
            <a:off x="4572000" y="0"/>
            <a:ext cx="45719" cy="7316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031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111</Words>
  <Application>Microsoft Office PowerPoint</Application>
  <PresentationFormat>Экран (4:3)</PresentationFormat>
  <Paragraphs>12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Город Артём</vt:lpstr>
      <vt:lpstr> Как появился город?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А ещё, в этом городе родился мой дедушка.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Артём</dc:title>
  <dc:creator>Администратор</dc:creator>
  <cp:lastModifiedBy>ВИП</cp:lastModifiedBy>
  <cp:revision>18</cp:revision>
  <dcterms:created xsi:type="dcterms:W3CDTF">2020-03-31T18:55:43Z</dcterms:created>
  <dcterms:modified xsi:type="dcterms:W3CDTF">2020-04-02T12:14:01Z</dcterms:modified>
</cp:coreProperties>
</file>