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8A30-25AD-4AE4-B8EA-56AC5FE65B9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A944-5501-41E3-9B91-627C2534B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8A30-25AD-4AE4-B8EA-56AC5FE65B9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A944-5501-41E3-9B91-627C2534B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8A30-25AD-4AE4-B8EA-56AC5FE65B9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A944-5501-41E3-9B91-627C2534B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8A30-25AD-4AE4-B8EA-56AC5FE65B9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A944-5501-41E3-9B91-627C2534B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8A30-25AD-4AE4-B8EA-56AC5FE65B9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A944-5501-41E3-9B91-627C2534B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8A30-25AD-4AE4-B8EA-56AC5FE65B9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A944-5501-41E3-9B91-627C2534B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8A30-25AD-4AE4-B8EA-56AC5FE65B9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A944-5501-41E3-9B91-627C2534B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8A30-25AD-4AE4-B8EA-56AC5FE65B9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A944-5501-41E3-9B91-627C2534B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8A30-25AD-4AE4-B8EA-56AC5FE65B9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A944-5501-41E3-9B91-627C2534B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8A30-25AD-4AE4-B8EA-56AC5FE65B9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A944-5501-41E3-9B91-627C2534B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8A30-25AD-4AE4-B8EA-56AC5FE65B9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A944-5501-41E3-9B91-627C2534B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78A30-25AD-4AE4-B8EA-56AC5FE65B9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2A944-5501-41E3-9B91-627C2534B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81465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Segoe UI Semibold" pitchFamily="34" charset="0"/>
                <a:cs typeface="Segoe UI Semibold" pitchFamily="34" charset="0"/>
              </a:rPr>
              <a:t>Привет, дружок, я предлагаю тебе игру «Поставь, кораблик на место».</a:t>
            </a:r>
            <a:br>
              <a:rPr lang="ru-RU" sz="3200" dirty="0" smtClean="0">
                <a:latin typeface="Segoe UI Semibold" pitchFamily="34" charset="0"/>
                <a:cs typeface="Segoe UI Semibold" pitchFamily="34" charset="0"/>
              </a:rPr>
            </a:br>
            <a:r>
              <a:rPr lang="ru-RU" sz="3200" dirty="0" smtClean="0">
                <a:latin typeface="Segoe UI Semibold" pitchFamily="34" charset="0"/>
                <a:cs typeface="Segoe UI Semibold" pitchFamily="34" charset="0"/>
              </a:rPr>
              <a:t>Будь, внимателен выполняй, задания правильно.</a:t>
            </a:r>
            <a:endParaRPr lang="ru-RU" sz="3200" dirty="0">
              <a:latin typeface="Segoe UI Semibold" pitchFamily="34" charset="0"/>
              <a:cs typeface="Segoe UI Semibold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643314"/>
            <a:ext cx="4643470" cy="29166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28588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Поставь 2 кораблика наверх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643446"/>
            <a:ext cx="2357454" cy="1916490"/>
          </a:xfrm>
          <a:prstGeom prst="rect">
            <a:avLst/>
          </a:prstGeom>
          <a:noFill/>
        </p:spPr>
      </p:pic>
      <p:pic>
        <p:nvPicPr>
          <p:cNvPr id="5" name="Picture 2" descr="C:\Users\днс\Desktop\ship_PNG540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571876"/>
            <a:ext cx="2500298" cy="2059366"/>
          </a:xfrm>
          <a:prstGeom prst="rect">
            <a:avLst/>
          </a:prstGeom>
          <a:noFill/>
        </p:spPr>
      </p:pic>
      <p:pic>
        <p:nvPicPr>
          <p:cNvPr id="6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643446"/>
            <a:ext cx="2357454" cy="1916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0.2352 L 0.00156 -0.568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25601 L -0.00156 -0.5890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92869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Поставь,3 кораблика, вниз.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143116"/>
            <a:ext cx="2500298" cy="2059366"/>
          </a:xfrm>
          <a:prstGeom prst="rect">
            <a:avLst/>
          </a:prstGeom>
          <a:noFill/>
        </p:spPr>
      </p:pic>
      <p:pic>
        <p:nvPicPr>
          <p:cNvPr id="5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214422"/>
            <a:ext cx="2500298" cy="2059366"/>
          </a:xfrm>
          <a:prstGeom prst="rect">
            <a:avLst/>
          </a:prstGeom>
          <a:noFill/>
        </p:spPr>
      </p:pic>
      <p:pic>
        <p:nvPicPr>
          <p:cNvPr id="6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2500298" cy="2059366"/>
          </a:xfrm>
          <a:prstGeom prst="rect">
            <a:avLst/>
          </a:prstGeom>
          <a:noFill/>
        </p:spPr>
      </p:pic>
      <p:pic>
        <p:nvPicPr>
          <p:cNvPr id="7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928670"/>
            <a:ext cx="2500298" cy="2059366"/>
          </a:xfrm>
          <a:prstGeom prst="rect">
            <a:avLst/>
          </a:prstGeom>
          <a:noFill/>
        </p:spPr>
      </p:pic>
      <p:pic>
        <p:nvPicPr>
          <p:cNvPr id="8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214290"/>
            <a:ext cx="2500298" cy="2059366"/>
          </a:xfrm>
          <a:prstGeom prst="rect">
            <a:avLst/>
          </a:prstGeom>
          <a:noFill/>
        </p:spPr>
      </p:pic>
      <p:pic>
        <p:nvPicPr>
          <p:cNvPr id="9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6036" y="366690"/>
            <a:ext cx="2500298" cy="2059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 0.14131 L -0.0052 0.474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0.18294 L -0.00312 0.5159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0.00602 L -0.00173 0.3390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00013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Поставь  2 кораблика, справа.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286124"/>
            <a:ext cx="2500298" cy="2059366"/>
          </a:xfrm>
          <a:prstGeom prst="rect">
            <a:avLst/>
          </a:prstGeom>
          <a:noFill/>
        </p:spPr>
      </p:pic>
      <p:pic>
        <p:nvPicPr>
          <p:cNvPr id="5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071546"/>
            <a:ext cx="2500298" cy="2059366"/>
          </a:xfrm>
          <a:prstGeom prst="rect">
            <a:avLst/>
          </a:prstGeom>
          <a:noFill/>
        </p:spPr>
      </p:pic>
      <p:pic>
        <p:nvPicPr>
          <p:cNvPr id="6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142984"/>
            <a:ext cx="2500298" cy="2059366"/>
          </a:xfrm>
          <a:prstGeom prst="rect">
            <a:avLst/>
          </a:prstGeom>
          <a:noFill/>
        </p:spPr>
      </p:pic>
      <p:pic>
        <p:nvPicPr>
          <p:cNvPr id="7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214686"/>
            <a:ext cx="2500298" cy="2059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92869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Поставь 2 кораблика , слева.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928934"/>
            <a:ext cx="2500298" cy="2059366"/>
          </a:xfrm>
          <a:prstGeom prst="rect">
            <a:avLst/>
          </a:prstGeom>
          <a:noFill/>
        </p:spPr>
      </p:pic>
      <p:pic>
        <p:nvPicPr>
          <p:cNvPr id="5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785794"/>
            <a:ext cx="2500298" cy="2059366"/>
          </a:xfrm>
          <a:prstGeom prst="rect">
            <a:avLst/>
          </a:prstGeom>
          <a:noFill/>
        </p:spPr>
      </p:pic>
      <p:pic>
        <p:nvPicPr>
          <p:cNvPr id="6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857496"/>
            <a:ext cx="2500298" cy="2059366"/>
          </a:xfrm>
          <a:prstGeom prst="rect">
            <a:avLst/>
          </a:prstGeom>
          <a:noFill/>
        </p:spPr>
      </p:pic>
      <p:pic>
        <p:nvPicPr>
          <p:cNvPr id="7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785794"/>
            <a:ext cx="2500298" cy="2059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Молодец!!!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4429132"/>
            <a:ext cx="2500298" cy="2059366"/>
          </a:xfrm>
          <a:prstGeom prst="rect">
            <a:avLst/>
          </a:prstGeom>
          <a:noFill/>
        </p:spPr>
      </p:pic>
      <p:pic>
        <p:nvPicPr>
          <p:cNvPr id="5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2500298" cy="2059366"/>
          </a:xfrm>
          <a:prstGeom prst="rect">
            <a:avLst/>
          </a:prstGeom>
          <a:noFill/>
        </p:spPr>
      </p:pic>
      <p:pic>
        <p:nvPicPr>
          <p:cNvPr id="6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357166"/>
            <a:ext cx="2500298" cy="2059366"/>
          </a:xfrm>
          <a:prstGeom prst="rect">
            <a:avLst/>
          </a:prstGeom>
          <a:noFill/>
        </p:spPr>
      </p:pic>
      <p:pic>
        <p:nvPicPr>
          <p:cNvPr id="7" name="Picture 2" descr="C:\Users\днс\Desktop\ship_PNG54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14818"/>
            <a:ext cx="2500298" cy="2059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38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Привет, дружок, я предлагаю тебе игру «Поставь, кораблик на место». Будь, внимателен выполняй, задания правильно.</vt:lpstr>
      <vt:lpstr>Поставь 2 кораблика наверх</vt:lpstr>
      <vt:lpstr>Поставь,3 кораблика, вниз.</vt:lpstr>
      <vt:lpstr>Поставь  2 кораблика, справа.</vt:lpstr>
      <vt:lpstr>Поставь 2 кораблика , слева.</vt:lpstr>
      <vt:lpstr>Молодец!!!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днс</dc:creator>
  <cp:lastModifiedBy>днс</cp:lastModifiedBy>
  <cp:revision>17</cp:revision>
  <dcterms:created xsi:type="dcterms:W3CDTF">2020-03-24T07:53:54Z</dcterms:created>
  <dcterms:modified xsi:type="dcterms:W3CDTF">2020-04-02T07:34:46Z</dcterms:modified>
</cp:coreProperties>
</file>