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2" r:id="rId2"/>
    <p:sldId id="272" r:id="rId3"/>
    <p:sldId id="265" r:id="rId4"/>
    <p:sldId id="275" r:id="rId5"/>
    <p:sldId id="274" r:id="rId6"/>
    <p:sldId id="277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8972A-B860-4115-AB67-177B3DC2CA40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A4489-75B3-46A1-91BF-29CA69F05F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25427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8972A-B860-4115-AB67-177B3DC2CA40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A4489-75B3-46A1-91BF-29CA69F05F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01989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8972A-B860-4115-AB67-177B3DC2CA40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A4489-75B3-46A1-91BF-29CA69F05F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71806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8972A-B860-4115-AB67-177B3DC2CA40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A4489-75B3-46A1-91BF-29CA69F05F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68994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8972A-B860-4115-AB67-177B3DC2CA40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A4489-75B3-46A1-91BF-29CA69F05F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2141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8972A-B860-4115-AB67-177B3DC2CA40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A4489-75B3-46A1-91BF-29CA69F05F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2061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8972A-B860-4115-AB67-177B3DC2CA40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A4489-75B3-46A1-91BF-29CA69F05F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4854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8972A-B860-4115-AB67-177B3DC2CA40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A4489-75B3-46A1-91BF-29CA69F05F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531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8972A-B860-4115-AB67-177B3DC2CA40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A4489-75B3-46A1-91BF-29CA69F05F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10986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8972A-B860-4115-AB67-177B3DC2CA40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A4489-75B3-46A1-91BF-29CA69F05F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70523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8972A-B860-4115-AB67-177B3DC2CA40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A4489-75B3-46A1-91BF-29CA69F05F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24982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C8972A-B860-4115-AB67-177B3DC2CA40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1A4489-75B3-46A1-91BF-29CA69F05F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6319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https://riastrela.ru/uploads/prew/og_40mhhe9pfiizwdwoehaz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528"/>
          <a:stretch/>
        </p:blipFill>
        <p:spPr bwMode="auto">
          <a:xfrm>
            <a:off x="0" y="0"/>
            <a:ext cx="9285344" cy="6847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24880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fs01.vseosvita.ua/01006s7n-e561/00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:\DCIM\166___03\IMG_4795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46"/>
          <a:stretch/>
        </p:blipFill>
        <p:spPr bwMode="auto">
          <a:xfrm>
            <a:off x="3419872" y="1852587"/>
            <a:ext cx="4220502" cy="3018298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:\DCIM\166___03\IMG_4782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89" r="39349"/>
          <a:stretch/>
        </p:blipFill>
        <p:spPr bwMode="auto">
          <a:xfrm rot="16200000">
            <a:off x="866130" y="2060184"/>
            <a:ext cx="1850643" cy="2603104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259632" y="980728"/>
            <a:ext cx="2906806" cy="1017473"/>
          </a:xfrm>
        </p:spPr>
        <p:txBody>
          <a:bodyPr>
            <a:noAutofit/>
          </a:bodyPr>
          <a:lstStyle/>
          <a:p>
            <a:pPr algn="ctr"/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23.03.20г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      </a:t>
            </a:r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«День сказки»</a:t>
            </a:r>
            <a:b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60963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ttps://fs01.vseosvita.ua/01006s7n-e561/00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75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:\DCIM\166___03\IMG_4796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962" t="20193" r="3924" b="23773"/>
          <a:stretch/>
        </p:blipFill>
        <p:spPr bwMode="auto">
          <a:xfrm>
            <a:off x="5076056" y="332656"/>
            <a:ext cx="2448272" cy="2848988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0"/>
            <a:ext cx="4320480" cy="1368152"/>
          </a:xfrm>
          <a:ln>
            <a:noFill/>
          </a:ln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BatangChe" pitchFamily="49" charset="-127"/>
                <a:ea typeface="BatangChe" pitchFamily="49" charset="-127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002060"/>
                </a:solidFill>
                <a:latin typeface="BatangChe" pitchFamily="49" charset="-127"/>
                <a:ea typeface="BatangChe" pitchFamily="49" charset="-127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ea typeface="BatangChe" pitchFamily="49" charset="-127"/>
                <a:cs typeface="Times New Roman" pitchFamily="18" charset="0"/>
              </a:rPr>
              <a:t>24.03.20 г.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«Экскурсия в библиотеку»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3" descr="H:\DCIM\166___03\IMG_4790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15" y="1390656"/>
            <a:ext cx="3234105" cy="2524206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H:\DCIM\166___03\IMG_479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501008"/>
            <a:ext cx="2664296" cy="2099422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91653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s://fs01.vseosvita.ua/01006s7n-e561/00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5380" y="-35528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08428" y="548680"/>
            <a:ext cx="3456384" cy="1008112"/>
          </a:xfrm>
          <a:ln>
            <a:noFill/>
          </a:ln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Batang" pitchFamily="18" charset="-127"/>
                <a:ea typeface="Batang" pitchFamily="18" charset="-127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002060"/>
                </a:solidFill>
                <a:latin typeface="Batang" pitchFamily="18" charset="-127"/>
                <a:ea typeface="Batang" pitchFamily="18" charset="-127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Batang" pitchFamily="18" charset="-127"/>
                <a:ea typeface="Batang" pitchFamily="18" charset="-127"/>
                <a:cs typeface="Times New Roman" pitchFamily="18" charset="0"/>
              </a:rPr>
              <a:t>25.03.20 г.</a:t>
            </a:r>
            <a:br>
              <a:rPr lang="ru-RU" sz="2800" b="1" dirty="0" smtClean="0">
                <a:solidFill>
                  <a:srgbClr val="002060"/>
                </a:solidFill>
                <a:latin typeface="Batang" pitchFamily="18" charset="-127"/>
                <a:ea typeface="Batang" pitchFamily="18" charset="-127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«День творчества»</a:t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</a:br>
            <a:endParaRPr lang="ru-RU" sz="2800" b="1" dirty="0">
              <a:solidFill>
                <a:srgbClr val="002060"/>
              </a:solidFill>
              <a:latin typeface="Times New Roman" pitchFamily="18" charset="0"/>
              <a:ea typeface="Batang" pitchFamily="18" charset="-127"/>
              <a:cs typeface="Times New Roman" pitchFamily="18" charset="0"/>
            </a:endParaRPr>
          </a:p>
        </p:txBody>
      </p:sp>
      <p:pic>
        <p:nvPicPr>
          <p:cNvPr id="5" name="Picture 2" descr="H:\DCIM\166___03\IMG_4802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915" r="2656"/>
          <a:stretch/>
        </p:blipFill>
        <p:spPr bwMode="auto">
          <a:xfrm flipH="1">
            <a:off x="507798" y="2204864"/>
            <a:ext cx="2773254" cy="1856155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:\DCIM\166___03\IMG_4807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54" t="14546" r="5607"/>
          <a:stretch/>
        </p:blipFill>
        <p:spPr bwMode="auto">
          <a:xfrm flipH="1">
            <a:off x="3538318" y="1661232"/>
            <a:ext cx="2408932" cy="1764319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:\DCIM\165___02\IMG_4627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18" b="322"/>
          <a:stretch/>
        </p:blipFill>
        <p:spPr bwMode="auto">
          <a:xfrm>
            <a:off x="6202321" y="1897004"/>
            <a:ext cx="2568624" cy="1765780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H:\DCIM\166___03\IMG_4809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040"/>
          <a:stretch/>
        </p:blipFill>
        <p:spPr bwMode="auto">
          <a:xfrm>
            <a:off x="3456678" y="3837401"/>
            <a:ext cx="3058209" cy="1742252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84947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ttps://fs01.vseosvita.ua/01006s7n-e561/00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75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:\DCIM\166___03\IMG_477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0506" y="3415144"/>
            <a:ext cx="2999656" cy="2249742"/>
          </a:xfrm>
          <a:prstGeom prst="flowChartConnector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H:\DCIM\166___03\IMG_479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17083" y="1994887"/>
            <a:ext cx="2808311" cy="2106233"/>
          </a:xfrm>
          <a:prstGeom prst="flowChartConnector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H:\DCIM\166___03\IMG_4754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75" t="16756" r="21460"/>
          <a:stretch/>
        </p:blipFill>
        <p:spPr bwMode="auto">
          <a:xfrm>
            <a:off x="6330162" y="1700808"/>
            <a:ext cx="2276993" cy="2352418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H:\DCIM\166___03\IMG_4763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81" t="20475" r="6446"/>
          <a:stretch/>
        </p:blipFill>
        <p:spPr bwMode="auto">
          <a:xfrm>
            <a:off x="3488940" y="1186861"/>
            <a:ext cx="2682787" cy="2078816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6"/>
            <a:ext cx="2790954" cy="1596147"/>
          </a:xfrm>
          <a:ln>
            <a:noFill/>
          </a:ln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Batang" pitchFamily="18" charset="-127"/>
                <a:ea typeface="Batang" pitchFamily="18" charset="-127"/>
                <a:cs typeface="Times New Roman" pitchFamily="18" charset="0"/>
              </a:rPr>
              <a:t>26.03.20 г.</a:t>
            </a:r>
            <a:br>
              <a:rPr lang="ru-RU" sz="2400" b="1" dirty="0" smtClean="0">
                <a:solidFill>
                  <a:srgbClr val="002060"/>
                </a:solidFill>
                <a:latin typeface="Batang" pitchFamily="18" charset="-127"/>
                <a:ea typeface="Batang" pitchFamily="18" charset="-127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«День театра»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84947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fs01.vseosvita.ua/01006s7n-e561/00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01" y="-99392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53475" y="0"/>
            <a:ext cx="5832648" cy="940497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27.03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«День знатоков книги»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p.calameoassets.com/200110092117-290177ba9629eb22ba7ca19fb981ded5/p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196752"/>
            <a:ext cx="4783098" cy="3587323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772997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503</TotalTime>
  <Words>11</Words>
  <Application>Microsoft Office PowerPoint</Application>
  <PresentationFormat>Экран (4:3)</PresentationFormat>
  <Paragraphs>13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 24.03.20 г. «Экскурсия в библиотеку» </vt:lpstr>
      <vt:lpstr> 25.03.20 г. «День творчества» </vt:lpstr>
      <vt:lpstr>26.03.20 г. «День театра»</vt:lpstr>
      <vt:lpstr>27.03  «День знатоков книги»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Людмила</dc:creator>
  <cp:lastModifiedBy>Людмила</cp:lastModifiedBy>
  <cp:revision>44</cp:revision>
  <dcterms:created xsi:type="dcterms:W3CDTF">2020-03-23T08:09:28Z</dcterms:created>
  <dcterms:modified xsi:type="dcterms:W3CDTF">2020-04-01T22:06:33Z</dcterms:modified>
</cp:coreProperties>
</file>