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3756-50A1-48B7-A778-6AAE90C40D31}" type="datetimeFigureOut">
              <a:rPr lang="ru-RU" smtClean="0"/>
              <a:t>28.09.2011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5DDA3-3FA9-4EDE-BC42-C931E03DC1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3756-50A1-48B7-A778-6AAE90C40D31}" type="datetimeFigureOut">
              <a:rPr lang="ru-RU" smtClean="0"/>
              <a:t>28.09.2011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5DDA3-3FA9-4EDE-BC42-C931E03DC1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3756-50A1-48B7-A778-6AAE90C40D31}" type="datetimeFigureOut">
              <a:rPr lang="ru-RU" smtClean="0"/>
              <a:t>28.09.2011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5DDA3-3FA9-4EDE-BC42-C931E03DC1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3756-50A1-48B7-A778-6AAE90C40D31}" type="datetimeFigureOut">
              <a:rPr lang="ru-RU" smtClean="0"/>
              <a:t>28.09.2011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5DDA3-3FA9-4EDE-BC42-C931E03DC1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3756-50A1-48B7-A778-6AAE90C40D31}" type="datetimeFigureOut">
              <a:rPr lang="ru-RU" smtClean="0"/>
              <a:t>28.09.2011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5DDA3-3FA9-4EDE-BC42-C931E03DC1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3756-50A1-48B7-A778-6AAE90C40D31}" type="datetimeFigureOut">
              <a:rPr lang="ru-RU" smtClean="0"/>
              <a:t>28.09.2011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5DDA3-3FA9-4EDE-BC42-C931E03DC1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3756-50A1-48B7-A778-6AAE90C40D31}" type="datetimeFigureOut">
              <a:rPr lang="ru-RU" smtClean="0"/>
              <a:t>28.09.2011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5DDA3-3FA9-4EDE-BC42-C931E03DC1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3756-50A1-48B7-A778-6AAE90C40D31}" type="datetimeFigureOut">
              <a:rPr lang="ru-RU" smtClean="0"/>
              <a:t>28.09.2011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5DDA3-3FA9-4EDE-BC42-C931E03DC1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3756-50A1-48B7-A778-6AAE90C40D31}" type="datetimeFigureOut">
              <a:rPr lang="ru-RU" smtClean="0"/>
              <a:t>28.09.2011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5DDA3-3FA9-4EDE-BC42-C931E03DC1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3756-50A1-48B7-A778-6AAE90C40D31}" type="datetimeFigureOut">
              <a:rPr lang="ru-RU" smtClean="0"/>
              <a:t>28.09.2011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5DDA3-3FA9-4EDE-BC42-C931E03DC1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3756-50A1-48B7-A778-6AAE90C40D31}" type="datetimeFigureOut">
              <a:rPr lang="ru-RU" smtClean="0"/>
              <a:t>28.09.2011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5DDA3-3FA9-4EDE-BC42-C931E03DC1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33756-50A1-48B7-A778-6AAE90C40D31}" type="datetimeFigureOut">
              <a:rPr lang="ru-RU" smtClean="0"/>
              <a:t>28.09.2011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5DDA3-3FA9-4EDE-BC42-C931E03DC1B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КОНСТРУИРОВАНИЕ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ИЗ ГЕОМЕТРИЧЕСКИХ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ФИГУР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у</a:t>
            </a:r>
            <a:r>
              <a:rPr lang="ru-RU" dirty="0" smtClean="0"/>
              <a:t>рок технологии 1 класс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57166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643042" y="357166"/>
            <a:ext cx="914400" cy="9144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857224" y="785794"/>
            <a:ext cx="1060704" cy="91440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6929454" y="4214818"/>
            <a:ext cx="1571636" cy="2000264"/>
            <a:chOff x="1000100" y="1142984"/>
            <a:chExt cx="3557606" cy="4143404"/>
          </a:xfrm>
        </p:grpSpPr>
        <p:sp>
          <p:nvSpPr>
            <p:cNvPr id="8" name="Прямоугольный треугольник 7"/>
            <p:cNvSpPr/>
            <p:nvPr/>
          </p:nvSpPr>
          <p:spPr>
            <a:xfrm rot="16200000">
              <a:off x="1614470" y="1171556"/>
              <a:ext cx="1128714" cy="1071570"/>
            </a:xfrm>
            <a:prstGeom prst="rt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6200000">
              <a:off x="971528" y="4171952"/>
              <a:ext cx="1128714" cy="1071570"/>
            </a:xfrm>
            <a:prstGeom prst="rt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ый треугольник 9"/>
            <p:cNvSpPr/>
            <p:nvPr/>
          </p:nvSpPr>
          <p:spPr>
            <a:xfrm>
              <a:off x="3428992" y="4214818"/>
              <a:ext cx="1128714" cy="1071570"/>
            </a:xfrm>
            <a:prstGeom prst="rt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ый треугольник 10"/>
            <p:cNvSpPr/>
            <p:nvPr/>
          </p:nvSpPr>
          <p:spPr>
            <a:xfrm rot="10800000">
              <a:off x="2214546" y="2357430"/>
              <a:ext cx="1128714" cy="1071570"/>
            </a:xfrm>
            <a:prstGeom prst="rt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ый треугольник 11"/>
            <p:cNvSpPr/>
            <p:nvPr/>
          </p:nvSpPr>
          <p:spPr>
            <a:xfrm>
              <a:off x="2143108" y="2428868"/>
              <a:ext cx="1128714" cy="1071570"/>
            </a:xfrm>
            <a:prstGeom prst="rt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ый треугольник 12"/>
            <p:cNvSpPr/>
            <p:nvPr/>
          </p:nvSpPr>
          <p:spPr>
            <a:xfrm rot="10800000">
              <a:off x="2214546" y="3571876"/>
              <a:ext cx="1128714" cy="1071570"/>
            </a:xfrm>
            <a:prstGeom prst="rt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ый треугольник 13"/>
            <p:cNvSpPr/>
            <p:nvPr/>
          </p:nvSpPr>
          <p:spPr>
            <a:xfrm>
              <a:off x="2143108" y="3643314"/>
              <a:ext cx="1128714" cy="1071570"/>
            </a:xfrm>
            <a:prstGeom prst="rt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ый треугольник 14"/>
          <p:cNvSpPr/>
          <p:nvPr/>
        </p:nvSpPr>
        <p:spPr>
          <a:xfrm>
            <a:off x="7715272" y="4214818"/>
            <a:ext cx="500066" cy="500066"/>
          </a:xfrm>
          <a:prstGeom prst="rtTriangl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5714975" y="285728"/>
            <a:ext cx="3429025" cy="1928826"/>
            <a:chOff x="2571245" y="2000240"/>
            <a:chExt cx="5310450" cy="3214710"/>
          </a:xfrm>
        </p:grpSpPr>
        <p:sp>
          <p:nvSpPr>
            <p:cNvPr id="17" name="Прямоугольный треугольник 16"/>
            <p:cNvSpPr/>
            <p:nvPr/>
          </p:nvSpPr>
          <p:spPr>
            <a:xfrm rot="16200000">
              <a:off x="4257676" y="2028812"/>
              <a:ext cx="1128714" cy="1071570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ый треугольник 17"/>
            <p:cNvSpPr/>
            <p:nvPr/>
          </p:nvSpPr>
          <p:spPr>
            <a:xfrm rot="10800000">
              <a:off x="4286248" y="4143380"/>
              <a:ext cx="1128714" cy="1071570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ый треугольник 18"/>
            <p:cNvSpPr/>
            <p:nvPr/>
          </p:nvSpPr>
          <p:spPr>
            <a:xfrm rot="8169470">
              <a:off x="4214307" y="3527689"/>
              <a:ext cx="1128714" cy="1071570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ый треугольник 19"/>
            <p:cNvSpPr/>
            <p:nvPr/>
          </p:nvSpPr>
          <p:spPr>
            <a:xfrm rot="8193319">
              <a:off x="2571245" y="3527423"/>
              <a:ext cx="1128714" cy="1071570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ый треугольник 20"/>
            <p:cNvSpPr/>
            <p:nvPr/>
          </p:nvSpPr>
          <p:spPr>
            <a:xfrm rot="18977223">
              <a:off x="3428496" y="2670351"/>
              <a:ext cx="1128714" cy="1071570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ый треугольник 21"/>
            <p:cNvSpPr/>
            <p:nvPr/>
          </p:nvSpPr>
          <p:spPr>
            <a:xfrm rot="18881762">
              <a:off x="5071195" y="2671097"/>
              <a:ext cx="1128714" cy="1071570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ый треугольник 22"/>
            <p:cNvSpPr/>
            <p:nvPr/>
          </p:nvSpPr>
          <p:spPr>
            <a:xfrm rot="8095185">
              <a:off x="5928549" y="3454665"/>
              <a:ext cx="1128714" cy="1071570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ый треугольник 23"/>
            <p:cNvSpPr/>
            <p:nvPr/>
          </p:nvSpPr>
          <p:spPr>
            <a:xfrm rot="2722213">
              <a:off x="6781553" y="2670041"/>
              <a:ext cx="1128714" cy="1071570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571472" y="4286256"/>
            <a:ext cx="3128978" cy="1843094"/>
            <a:chOff x="2143108" y="1428736"/>
            <a:chExt cx="4914928" cy="3057540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3143240" y="3571876"/>
              <a:ext cx="914400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4143372" y="3571876"/>
              <a:ext cx="914400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143504" y="3571876"/>
              <a:ext cx="914400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ый треугольник 28"/>
            <p:cNvSpPr/>
            <p:nvPr/>
          </p:nvSpPr>
          <p:spPr>
            <a:xfrm rot="10800000">
              <a:off x="2143108" y="3571876"/>
              <a:ext cx="914400" cy="9144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ый треугольник 29"/>
            <p:cNvSpPr/>
            <p:nvPr/>
          </p:nvSpPr>
          <p:spPr>
            <a:xfrm rot="5400000">
              <a:off x="6143636" y="3571876"/>
              <a:ext cx="914400" cy="9144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ый треугольник 30"/>
            <p:cNvSpPr/>
            <p:nvPr/>
          </p:nvSpPr>
          <p:spPr>
            <a:xfrm rot="10800000">
              <a:off x="4143372" y="2428868"/>
              <a:ext cx="914400" cy="9144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ый треугольник 31"/>
            <p:cNvSpPr/>
            <p:nvPr/>
          </p:nvSpPr>
          <p:spPr>
            <a:xfrm>
              <a:off x="4143372" y="1428736"/>
              <a:ext cx="914400" cy="9144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2428868"/>
            <a:ext cx="9144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071802" y="3429000"/>
            <a:ext cx="9144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3429000"/>
            <a:ext cx="9144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72066" y="3429000"/>
            <a:ext cx="9144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3429000"/>
            <a:ext cx="9144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71670" y="3429000"/>
            <a:ext cx="9144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071802" y="4429132"/>
            <a:ext cx="914400" cy="914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143504" y="4500570"/>
            <a:ext cx="914400" cy="914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16200000">
            <a:off x="2071670" y="2428868"/>
            <a:ext cx="914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43636" y="3429000"/>
            <a:ext cx="914400" cy="9144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143768" y="3429000"/>
            <a:ext cx="914400" cy="9144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143768" y="2428868"/>
            <a:ext cx="914400" cy="9144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43636" y="2428868"/>
            <a:ext cx="914400" cy="9144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43636" y="4429132"/>
            <a:ext cx="914400" cy="9144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143768" y="4429132"/>
            <a:ext cx="914400" cy="9144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>
            <a:off x="7143768" y="1428736"/>
            <a:ext cx="914400" cy="914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flipH="1">
            <a:off x="6143636" y="1428736"/>
            <a:ext cx="928694" cy="914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643702" y="5429264"/>
            <a:ext cx="914400" cy="9144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flipH="1">
            <a:off x="5643570" y="5429264"/>
            <a:ext cx="928694" cy="914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>
            <a:off x="7643834" y="5429264"/>
            <a:ext cx="914400" cy="914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>
            <a:off x="2786050" y="1142984"/>
            <a:ext cx="1143008" cy="1143008"/>
          </a:xfrm>
          <a:prstGeom prst="rtTriangl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1" name="Группа 20"/>
          <p:cNvGrpSpPr/>
          <p:nvPr/>
        </p:nvGrpSpPr>
        <p:grpSpPr>
          <a:xfrm>
            <a:off x="1000100" y="1142984"/>
            <a:ext cx="3557606" cy="4143404"/>
            <a:chOff x="1000100" y="1142984"/>
            <a:chExt cx="3557606" cy="4143404"/>
          </a:xfrm>
        </p:grpSpPr>
        <p:sp>
          <p:nvSpPr>
            <p:cNvPr id="13" name="Прямоугольный треугольник 12"/>
            <p:cNvSpPr/>
            <p:nvPr/>
          </p:nvSpPr>
          <p:spPr>
            <a:xfrm rot="16200000">
              <a:off x="1614470" y="1171556"/>
              <a:ext cx="1128714" cy="1071570"/>
            </a:xfrm>
            <a:prstGeom prst="rt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ый треугольник 14"/>
            <p:cNvSpPr/>
            <p:nvPr/>
          </p:nvSpPr>
          <p:spPr>
            <a:xfrm rot="16200000">
              <a:off x="971528" y="4171952"/>
              <a:ext cx="1128714" cy="1071570"/>
            </a:xfrm>
            <a:prstGeom prst="rt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ый треугольник 15"/>
            <p:cNvSpPr/>
            <p:nvPr/>
          </p:nvSpPr>
          <p:spPr>
            <a:xfrm>
              <a:off x="3428992" y="4214818"/>
              <a:ext cx="1128714" cy="1071570"/>
            </a:xfrm>
            <a:prstGeom prst="rt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ый треугольник 16"/>
            <p:cNvSpPr/>
            <p:nvPr/>
          </p:nvSpPr>
          <p:spPr>
            <a:xfrm rot="10800000">
              <a:off x="2214546" y="2357430"/>
              <a:ext cx="1128714" cy="1071570"/>
            </a:xfrm>
            <a:prstGeom prst="rt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ый треугольник 17"/>
            <p:cNvSpPr/>
            <p:nvPr/>
          </p:nvSpPr>
          <p:spPr>
            <a:xfrm>
              <a:off x="2143108" y="2428868"/>
              <a:ext cx="1128714" cy="1071570"/>
            </a:xfrm>
            <a:prstGeom prst="rt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ый треугольник 18"/>
            <p:cNvSpPr/>
            <p:nvPr/>
          </p:nvSpPr>
          <p:spPr>
            <a:xfrm rot="10800000">
              <a:off x="2214546" y="3571876"/>
              <a:ext cx="1128714" cy="1071570"/>
            </a:xfrm>
            <a:prstGeom prst="rt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ый треугольник 19"/>
            <p:cNvSpPr/>
            <p:nvPr/>
          </p:nvSpPr>
          <p:spPr>
            <a:xfrm>
              <a:off x="2143108" y="3643314"/>
              <a:ext cx="1128714" cy="1071570"/>
            </a:xfrm>
            <a:prstGeom prst="rt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2143108" y="1428736"/>
            <a:ext cx="4914928" cy="3057540"/>
            <a:chOff x="2143108" y="1428736"/>
            <a:chExt cx="4914928" cy="305754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143240" y="3571876"/>
              <a:ext cx="914400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4143372" y="3571876"/>
              <a:ext cx="914400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143504" y="3571876"/>
              <a:ext cx="914400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ый треугольник 6"/>
            <p:cNvSpPr/>
            <p:nvPr/>
          </p:nvSpPr>
          <p:spPr>
            <a:xfrm rot="10800000">
              <a:off x="2143108" y="3571876"/>
              <a:ext cx="914400" cy="9144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ый треугольник 7"/>
            <p:cNvSpPr/>
            <p:nvPr/>
          </p:nvSpPr>
          <p:spPr>
            <a:xfrm rot="5400000">
              <a:off x="6143636" y="3571876"/>
              <a:ext cx="914400" cy="9144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0800000">
              <a:off x="4143372" y="2428868"/>
              <a:ext cx="914400" cy="9144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ый треугольник 9"/>
            <p:cNvSpPr/>
            <p:nvPr/>
          </p:nvSpPr>
          <p:spPr>
            <a:xfrm>
              <a:off x="4143372" y="1428736"/>
              <a:ext cx="914400" cy="9144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2571245" y="2000240"/>
            <a:ext cx="5310450" cy="3214710"/>
            <a:chOff x="2571245" y="2000240"/>
            <a:chExt cx="5310450" cy="3214710"/>
          </a:xfrm>
        </p:grpSpPr>
        <p:sp>
          <p:nvSpPr>
            <p:cNvPr id="2" name="Прямоугольный треугольник 1"/>
            <p:cNvSpPr/>
            <p:nvPr/>
          </p:nvSpPr>
          <p:spPr>
            <a:xfrm rot="16200000">
              <a:off x="4257676" y="2028812"/>
              <a:ext cx="1128714" cy="1071570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ый треугольник 2"/>
            <p:cNvSpPr/>
            <p:nvPr/>
          </p:nvSpPr>
          <p:spPr>
            <a:xfrm rot="10800000">
              <a:off x="4286248" y="4143380"/>
              <a:ext cx="1128714" cy="1071570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ый треугольник 3"/>
            <p:cNvSpPr/>
            <p:nvPr/>
          </p:nvSpPr>
          <p:spPr>
            <a:xfrm rot="8169470">
              <a:off x="4214307" y="3527689"/>
              <a:ext cx="1128714" cy="1071570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ый треугольник 4"/>
            <p:cNvSpPr/>
            <p:nvPr/>
          </p:nvSpPr>
          <p:spPr>
            <a:xfrm rot="8193319">
              <a:off x="2571245" y="3527423"/>
              <a:ext cx="1128714" cy="1071570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ый треугольник 5"/>
            <p:cNvSpPr/>
            <p:nvPr/>
          </p:nvSpPr>
          <p:spPr>
            <a:xfrm rot="18977223">
              <a:off x="3428496" y="2670351"/>
              <a:ext cx="1128714" cy="1071570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ый треугольник 6"/>
            <p:cNvSpPr/>
            <p:nvPr/>
          </p:nvSpPr>
          <p:spPr>
            <a:xfrm rot="18881762">
              <a:off x="5071195" y="2671097"/>
              <a:ext cx="1128714" cy="1071570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ый треугольник 7"/>
            <p:cNvSpPr/>
            <p:nvPr/>
          </p:nvSpPr>
          <p:spPr>
            <a:xfrm rot="8095185">
              <a:off x="5928549" y="3454665"/>
              <a:ext cx="1128714" cy="1071570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2722213">
              <a:off x="6781553" y="2670041"/>
              <a:ext cx="1128714" cy="1071570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КОНСТРУИРОВАНИЕ ИЗ ГЕОМЕТРИЧЕСКИХ ФИГУР</vt:lpstr>
      <vt:lpstr>Слайд 2</vt:lpstr>
      <vt:lpstr>Слайд 3</vt:lpstr>
      <vt:lpstr>Слайд 4</vt:lpstr>
      <vt:lpstr>Слайд 5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Виолетта</dc:creator>
  <cp:lastModifiedBy>Виолетта</cp:lastModifiedBy>
  <cp:revision>3</cp:revision>
  <dcterms:created xsi:type="dcterms:W3CDTF">2011-09-28T11:39:36Z</dcterms:created>
  <dcterms:modified xsi:type="dcterms:W3CDTF">2011-09-28T12:08:42Z</dcterms:modified>
</cp:coreProperties>
</file>