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2" r:id="rId5"/>
    <p:sldId id="261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6" r:id="rId16"/>
    <p:sldId id="272" r:id="rId17"/>
    <p:sldId id="274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F75C3-657B-4C36-8E51-F6B4D2FBEAD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48740-0560-4756-A64A-07E60905D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48740-0560-4756-A64A-07E60905DC9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48740-0560-4756-A64A-07E60905DC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48740-0560-4756-A64A-07E60905DC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48740-0560-4756-A64A-07E60905DC9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A8B68-E22A-480D-95DB-E50C1D1750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81A85-9764-4EEB-99F9-95145B07A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gor\Desktop\дет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91626" cy="698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8" name="AutoShape 4" descr="https://pp.userapi.com/c841126/v841126957/4f04a/ZX3gN4cLe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p.userapi.com/c841126/v841126957/4f04a/ZX3gN4cLe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620688"/>
            <a:ext cx="5040560" cy="25202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Развивающая предметно– пространственная среда в раннем возрасте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Igor\Desktop\кап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3" y="3284984"/>
            <a:ext cx="5040561" cy="3315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47626"/>
            <a:ext cx="9191626" cy="6905626"/>
          </a:xfrm>
          <a:prstGeom prst="rect">
            <a:avLst/>
          </a:prstGeom>
          <a:noFill/>
        </p:spPr>
      </p:pic>
      <p:pic>
        <p:nvPicPr>
          <p:cNvPr id="10242" name="Picture 2" descr="C:\Users\Igor\Desktop\сю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204864"/>
            <a:ext cx="3911080" cy="2346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3" name="Picture 3" descr="C:\Users\Igor\Desktop\сюж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620688"/>
            <a:ext cx="4320480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4" name="Picture 4" descr="C:\Users\Igor\Desktop\сюже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5" y="3717032"/>
            <a:ext cx="4374989" cy="2490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pic>
        <p:nvPicPr>
          <p:cNvPr id="11267" name="Picture 3" descr="C:\Users\Igor\Desktop\коп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692696"/>
            <a:ext cx="7488832" cy="43766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47626" y="0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9644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Образовательная область "Художественно-эстетическое развитие"</a:t>
            </a:r>
          </a:p>
          <a:p>
            <a:endParaRPr lang="ru-RU" dirty="0" smtClean="0"/>
          </a:p>
          <a:p>
            <a:r>
              <a:rPr lang="ru-RU" sz="2400" dirty="0" smtClean="0"/>
              <a:t>                 Центр музыкально-театрализованной деятельности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5362" name="Picture 2" descr="C:\Users\Igor\Desktop\WR1X1tPmY7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268761"/>
            <a:ext cx="2635493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3" name="Picture 3" descr="C:\Users\Igor\Desktop\9JT5MIzN8lY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33115" y="1325109"/>
            <a:ext cx="2448272" cy="4080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4" name="Picture 4" descr="C:\Users\Igor\Desktop\coja0yWWzJM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7824" y="2420888"/>
            <a:ext cx="3096344" cy="2132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0"/>
            <a:ext cx="9191626" cy="6905626"/>
          </a:xfrm>
          <a:prstGeom prst="rect">
            <a:avLst/>
          </a:prstGeom>
          <a:noFill/>
        </p:spPr>
      </p:pic>
      <p:pic>
        <p:nvPicPr>
          <p:cNvPr id="16386" name="Picture 2" descr="C:\Users\Igor\Desktop\20170313_0736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88840"/>
            <a:ext cx="3968205" cy="24886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7" name="Picture 3" descr="C:\Users\Igor\Desktop\20170312_1911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404664"/>
            <a:ext cx="4274839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9" name="Picture 5" descr="C:\Users\Igor\Desktop\20170314_0845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3573016"/>
            <a:ext cx="4320480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pic>
        <p:nvPicPr>
          <p:cNvPr id="27655" name="Picture 7" descr="C:\Users\Igor\Desktop\фо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196752"/>
            <a:ext cx="3315122" cy="3315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6" name="Picture 8" descr="C:\Users\Igor\Desktop\фотош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3501008"/>
            <a:ext cx="302433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7" name="Picture 9" descr="C:\Users\Igor\Desktop\фотошк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260648"/>
            <a:ext cx="3024336" cy="2852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pic>
        <p:nvPicPr>
          <p:cNvPr id="17411" name="Picture 3" descr="C:\Users\Igor\Desktop\20171215_1534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0648"/>
            <a:ext cx="4760640" cy="28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C:\Users\Igor\Desktop\20171215_1534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645024"/>
            <a:ext cx="477653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357166"/>
            <a:ext cx="8064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     Образовательная область "Физическое     развитие"</a:t>
            </a:r>
            <a:endParaRPr lang="ru-RU" dirty="0" smtClean="0"/>
          </a:p>
          <a:p>
            <a:r>
              <a:rPr lang="ru-RU" sz="2400" dirty="0" smtClean="0"/>
              <a:t>                                    Центр физической активности</a:t>
            </a:r>
          </a:p>
          <a:p>
            <a:endParaRPr lang="ru-RU" dirty="0" smtClean="0"/>
          </a:p>
        </p:txBody>
      </p:sp>
      <p:pic>
        <p:nvPicPr>
          <p:cNvPr id="1026" name="Picture 2" descr="C:\Users\Admin\Desktop\н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214422"/>
            <a:ext cx="6572296" cy="39433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0"/>
            <a:ext cx="9191626" cy="6905625"/>
          </a:xfrm>
          <a:prstGeom prst="rect">
            <a:avLst/>
          </a:prstGeom>
          <a:noFill/>
        </p:spPr>
      </p:pic>
      <p:pic>
        <p:nvPicPr>
          <p:cNvPr id="13314" name="Picture 2" descr="C:\Users\Igor\Desktop\спор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3351147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5" name="Picture 3" descr="C:\Users\Igor\Desktop\спортик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428604"/>
            <a:ext cx="3431874" cy="3000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Users\Igor\Desktop\со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3714752"/>
            <a:ext cx="5472608" cy="2880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0"/>
            <a:ext cx="9191626" cy="6905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4046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Уголок уединения</a:t>
            </a:r>
            <a:endParaRPr lang="ru-RU" sz="2400" dirty="0"/>
          </a:p>
        </p:txBody>
      </p:sp>
      <p:pic>
        <p:nvPicPr>
          <p:cNvPr id="14338" name="Picture 2" descr="C:\Users\Igor\Desktop\кг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196752"/>
            <a:ext cx="3384376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9" name="Picture 3" descr="C:\Users\Igor\Desktop\уг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60648"/>
            <a:ext cx="3363888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Igor\Desktop\шаб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0"/>
            <a:ext cx="9191625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1340768"/>
            <a:ext cx="5062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1988840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Презентацию подготовила воспитатель 1 кв. категории МБДОУ ДС «Родничок» </a:t>
            </a:r>
            <a:r>
              <a:rPr lang="ru-RU" sz="2400" dirty="0" err="1" smtClean="0"/>
              <a:t>Лесняк</a:t>
            </a:r>
            <a:r>
              <a:rPr lang="ru-RU" sz="2400" dirty="0" smtClean="0"/>
              <a:t> О.Н.</a:t>
            </a:r>
            <a:endParaRPr lang="ru-RU" sz="24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Igor\Desktop\лял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sp>
        <p:nvSpPr>
          <p:cNvPr id="16388" name="AutoShape 4" descr="http://i.chieneva.ru/u/d8/1c6d0e4e7d11e58ba1d6d30c983035/-/IMG_20150828_1636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88024" y="980728"/>
            <a:ext cx="4083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сенсорного развития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88640"/>
            <a:ext cx="733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Образовательная область «Познавательное развитие»</a:t>
            </a:r>
          </a:p>
          <a:p>
            <a:endParaRPr lang="ru-RU" sz="2400" dirty="0"/>
          </a:p>
        </p:txBody>
      </p:sp>
      <p:pic>
        <p:nvPicPr>
          <p:cNvPr id="2050" name="Picture 2" descr="C:\Users\Igor\Desktop\сен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700808"/>
            <a:ext cx="3384376" cy="460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Igor\Desktop\сенс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836712"/>
            <a:ext cx="3528392" cy="42484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0"/>
            <a:ext cx="9191626" cy="6905626"/>
          </a:xfrm>
          <a:prstGeom prst="rect">
            <a:avLst/>
          </a:prstGeom>
          <a:noFill/>
        </p:spPr>
      </p:pic>
      <p:pic>
        <p:nvPicPr>
          <p:cNvPr id="3074" name="Picture 2" descr="C:\Users\Igor\Desktop\с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340768"/>
            <a:ext cx="3995936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Igor\Desktop\сенс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260648"/>
            <a:ext cx="444049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Igor\Desktop\п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7" y="3573016"/>
            <a:ext cx="4464495" cy="2750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59832" y="62068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природы</a:t>
            </a:r>
            <a:endParaRPr lang="ru-RU" sz="2400" dirty="0"/>
          </a:p>
        </p:txBody>
      </p:sp>
      <p:pic>
        <p:nvPicPr>
          <p:cNvPr id="4098" name="Picture 2" descr="C:\Users\Igor\Desktop\пр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3" y="1196752"/>
            <a:ext cx="6576731" cy="3946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69269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экспериментирования</a:t>
            </a:r>
            <a:endParaRPr lang="ru-RU" sz="2400" dirty="0"/>
          </a:p>
        </p:txBody>
      </p:sp>
      <p:pic>
        <p:nvPicPr>
          <p:cNvPr id="5122" name="Picture 2" descr="C:\Users\Igor\Desktop\вод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412776"/>
            <a:ext cx="6408712" cy="3715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6" cy="6905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15816" y="54868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конструирования</a:t>
            </a:r>
            <a:endParaRPr lang="ru-RU" sz="2400" dirty="0"/>
          </a:p>
        </p:txBody>
      </p:sp>
      <p:pic>
        <p:nvPicPr>
          <p:cNvPr id="6146" name="Picture 2" descr="C:\Users\Igor\Desktop\кон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124744"/>
            <a:ext cx="6960774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Образовательная область "Речевое развитие"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90872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книги</a:t>
            </a:r>
            <a:endParaRPr lang="ru-RU" sz="2400" dirty="0"/>
          </a:p>
        </p:txBody>
      </p:sp>
      <p:pic>
        <p:nvPicPr>
          <p:cNvPr id="7170" name="Picture 2" descr="C:\Users\Igor\Desktop\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700808"/>
            <a:ext cx="6336704" cy="3399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0"/>
            <a:ext cx="9191626" cy="6905626"/>
          </a:xfrm>
          <a:prstGeom prst="rect">
            <a:avLst/>
          </a:prstGeom>
          <a:noFill/>
        </p:spPr>
      </p:pic>
      <p:pic>
        <p:nvPicPr>
          <p:cNvPr id="8194" name="Picture 2" descr="C:\Users\Igor\Desktop\к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772816"/>
            <a:ext cx="3708919" cy="25703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8" name="Picture 6" descr="C:\Users\Igor\Desktop\кн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645024"/>
            <a:ext cx="4434822" cy="2804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9" name="Picture 7" descr="C:\Users\Igor\Desktop\книг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32656"/>
            <a:ext cx="4394854" cy="263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gor\Desktop\лял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Образовательная область "Социально-коммуникативное развитие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556792"/>
            <a:ext cx="415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сюжетно - ролевых игр</a:t>
            </a:r>
            <a:endParaRPr lang="ru-RU" sz="2400" dirty="0"/>
          </a:p>
        </p:txBody>
      </p:sp>
      <p:pic>
        <p:nvPicPr>
          <p:cNvPr id="9218" name="Picture 2" descr="C:\Users\Igor\Desktop\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564904"/>
            <a:ext cx="4080452" cy="2599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0" name="Picture 4" descr="C:\Users\Igor\Desktop\20171215_1510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23520" y="2564904"/>
            <a:ext cx="414096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88</Words>
  <Application>Microsoft Office PowerPoint</Application>
  <PresentationFormat>Экран (4:3)</PresentationFormat>
  <Paragraphs>22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User</cp:lastModifiedBy>
  <cp:revision>37</cp:revision>
  <dcterms:created xsi:type="dcterms:W3CDTF">2017-12-14T18:09:54Z</dcterms:created>
  <dcterms:modified xsi:type="dcterms:W3CDTF">2020-04-02T12:52:53Z</dcterms:modified>
</cp:coreProperties>
</file>