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8" r:id="rId3"/>
    <p:sldId id="272" r:id="rId4"/>
    <p:sldId id="261" r:id="rId5"/>
    <p:sldId id="262" r:id="rId6"/>
    <p:sldId id="264" r:id="rId7"/>
    <p:sldId id="266" r:id="rId8"/>
    <p:sldId id="263" r:id="rId9"/>
    <p:sldId id="271" r:id="rId10"/>
    <p:sldId id="270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24" autoAdjust="0"/>
  </p:normalViewPr>
  <p:slideViewPr>
    <p:cSldViewPr>
      <p:cViewPr varScale="1">
        <p:scale>
          <a:sx n="69" d="100"/>
          <a:sy n="69" d="100"/>
        </p:scale>
        <p:origin x="-141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062C6-043F-4095-9542-367A1B65A63E}" type="datetimeFigureOut">
              <a:rPr lang="ru-RU" smtClean="0"/>
              <a:pPr/>
              <a:t>23.03.2017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E16FEA-C3C8-45BB-B71F-EDE526F446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062C6-043F-4095-9542-367A1B65A63E}" type="datetimeFigureOut">
              <a:rPr lang="ru-RU" smtClean="0"/>
              <a:pPr/>
              <a:t>23.03.2017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E16FEA-C3C8-45BB-B71F-EDE526F446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062C6-043F-4095-9542-367A1B65A63E}" type="datetimeFigureOut">
              <a:rPr lang="ru-RU" smtClean="0"/>
              <a:pPr/>
              <a:t>23.03.2017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E16FEA-C3C8-45BB-B71F-EDE526F446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062C6-043F-4095-9542-367A1B65A63E}" type="datetimeFigureOut">
              <a:rPr lang="ru-RU" smtClean="0"/>
              <a:pPr/>
              <a:t>23.03.2017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E16FEA-C3C8-45BB-B71F-EDE526F446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062C6-043F-4095-9542-367A1B65A63E}" type="datetimeFigureOut">
              <a:rPr lang="ru-RU" smtClean="0"/>
              <a:pPr/>
              <a:t>23.03.2017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E16FEA-C3C8-45BB-B71F-EDE526F446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062C6-043F-4095-9542-367A1B65A63E}" type="datetimeFigureOut">
              <a:rPr lang="ru-RU" smtClean="0"/>
              <a:pPr/>
              <a:t>23.03.2017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E16FEA-C3C8-45BB-B71F-EDE526F446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062C6-043F-4095-9542-367A1B65A63E}" type="datetimeFigureOut">
              <a:rPr lang="ru-RU" smtClean="0"/>
              <a:pPr/>
              <a:t>23.03.2017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E16FEA-C3C8-45BB-B71F-EDE526F446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062C6-043F-4095-9542-367A1B65A63E}" type="datetimeFigureOut">
              <a:rPr lang="ru-RU" smtClean="0"/>
              <a:pPr/>
              <a:t>23.03.2017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E16FEA-C3C8-45BB-B71F-EDE526F446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062C6-043F-4095-9542-367A1B65A63E}" type="datetimeFigureOut">
              <a:rPr lang="ru-RU" smtClean="0"/>
              <a:pPr/>
              <a:t>23.03.2017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E16FEA-C3C8-45BB-B71F-EDE526F446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062C6-043F-4095-9542-367A1B65A63E}" type="datetimeFigureOut">
              <a:rPr lang="ru-RU" smtClean="0"/>
              <a:pPr/>
              <a:t>23.03.2017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E16FEA-C3C8-45BB-B71F-EDE526F446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062C6-043F-4095-9542-367A1B65A63E}" type="datetimeFigureOut">
              <a:rPr lang="ru-RU" smtClean="0"/>
              <a:pPr/>
              <a:t>23.03.2017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E16FEA-C3C8-45BB-B71F-EDE526F446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9062C6-043F-4095-9542-367A1B65A63E}" type="datetimeFigureOut">
              <a:rPr lang="ru-RU" smtClean="0"/>
              <a:pPr/>
              <a:t>23.03.2017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E16FEA-C3C8-45BB-B71F-EDE526F4466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bartuz.github.io/180-days-180-websites/day-001/vendor/img/courtain-around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1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115616" y="1643050"/>
            <a:ext cx="720080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0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60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мастер </a:t>
            </a:r>
            <a:r>
              <a:rPr lang="ru-RU" sz="60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класс</a:t>
            </a:r>
          </a:p>
          <a:p>
            <a:pPr algn="ctr"/>
            <a:r>
              <a:rPr lang="en-US" sz="60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“</a:t>
            </a:r>
            <a:r>
              <a:rPr lang="ru-RU" sz="6000" b="1" i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Магнитный театр</a:t>
            </a:r>
            <a:endParaRPr lang="en-US" sz="6000" b="1" i="1" dirty="0" smtClean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6000" b="1" i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своими руками </a:t>
            </a:r>
            <a:r>
              <a:rPr lang="en-US" sz="6000" dirty="0" smtClean="0">
                <a:latin typeface="Times New Roman" pitchFamily="18" charset="0"/>
                <a:cs typeface="Times New Roman" pitchFamily="18" charset="0"/>
              </a:rPr>
              <a:t>”</a:t>
            </a:r>
            <a:endParaRPr lang="ru-RU" sz="60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60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подготовила воспитатель МБДОУ </a:t>
            </a:r>
            <a:r>
              <a:rPr lang="ru-RU" sz="24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/с №16 </a:t>
            </a:r>
          </a:p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Оксана Вячеславовна Микаелян</a:t>
            </a:r>
            <a:endParaRPr lang="ru-RU" sz="2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fs1.ppt4web.ru/images/91480/111810/640/img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857356" y="2288470"/>
            <a:ext cx="6000792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7200" b="1" i="1" u="none" strike="noStrike" cap="none" normalizeH="0" baseline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Спасибо                        за внимание!</a:t>
            </a:r>
            <a:endParaRPr kumimoji="0" lang="ru-RU" sz="7200" b="0" i="1" u="none" strike="noStrike" cap="none" normalizeH="0" baseline="0" dirty="0" smtClean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fs1.ppt4web.ru/images/91480/111810/640/img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827584" y="764704"/>
            <a:ext cx="7344817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     Методическое назначение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Магнитный театр- это развивающая и  развлекательная игра, побуждающая думать, мыслить и фантазировать.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Помимо широких игровых возможностей магнитного театра, его можно использовать и в коррекционных целях.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 помощью магнитного театра можно легко обыгрывать  сложные воспитательные моменты, в доступной игровой форме  объяснять и наглядно показывать выход из сложных жизненных ситуаций.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fs1.ppt4web.ru/images/91480/111810/640/img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619672" y="548680"/>
            <a:ext cx="6120680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Влияние  магнитного театра на развитие дошкольников</a:t>
            </a: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Участие дошкольников в театральных постановках  с использованием магнитного театра, развивает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>
              <a:buFontTx/>
              <a:buChar char="-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мелкую моторику,</a:t>
            </a:r>
          </a:p>
          <a:p>
            <a:pPr>
              <a:buFontTx/>
              <a:buChar char="-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память,</a:t>
            </a:r>
          </a:p>
          <a:p>
            <a:pPr>
              <a:buFontTx/>
              <a:buChar char="-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логику,</a:t>
            </a:r>
          </a:p>
          <a:p>
            <a:pPr>
              <a:buFontTx/>
              <a:buChar char="-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воображение,</a:t>
            </a:r>
          </a:p>
          <a:p>
            <a:pPr>
              <a:buFontTx/>
              <a:buChar char="-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пространственную ориентацию на плоскости,</a:t>
            </a:r>
          </a:p>
          <a:p>
            <a:pPr>
              <a:buFontTx/>
              <a:buChar char="-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внимание к деталям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://fs1.ppt4web.ru/images/91480/111810/640/img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115616" y="260648"/>
            <a:ext cx="3456384" cy="60631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Магнитный стендовый      театр. 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Стендовый магнитный театр рекомендуется для театральных игр с детьми старшего дошкольного возраста. При показе театрального представления с использованием стендового театра представление разыгрывается на плоской вертикальной поверхности. Для магнитного театра следует использовать магнитную доску. В показе представления рекомендуется участие одного – двух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детей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чтобы кукловоды не мешали друг другу.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https://pp.userapi.com/c626225/v626225978/61c35/Ox_qc1A4O_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7984" y="836712"/>
            <a:ext cx="3744416" cy="525658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://fs1.ppt4web.ru/images/91480/111810/640/img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" name="Picture 2" descr="https://pp.vk.me/c837126/v837126978/21d56/Aeh5lZzIkII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71604" y="3357562"/>
            <a:ext cx="2736304" cy="3312368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547664" y="188640"/>
            <a:ext cx="6408712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Технология изготовления </a:t>
            </a:r>
          </a:p>
          <a:p>
            <a:pPr algn="ctr"/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стендового магнитного театра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         - распечатать,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         - приклеить на картон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         - вырезать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         - ламинировать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        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2" name="Picture 4" descr="https://pp.userapi.com/c837126/v837126978/21e32/l-qbrhj0tEI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72066" y="3357562"/>
            <a:ext cx="2664296" cy="331236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fs1.ppt4web.ru/images/91480/111810/640/img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Picture 2" descr="https://pp.userapi.com/c626225/v626225978/5efdd/gEu-ZLTCTTo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11760" y="1700808"/>
            <a:ext cx="4104456" cy="396044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691680" y="404664"/>
            <a:ext cx="604867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приклеить с обратной стороны 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   магнитные полоски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://fs1.ppt4web.ru/images/91480/111810/640/img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1331640" y="476672"/>
            <a:ext cx="640871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магнитный театр на  скрепках 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2530" name="Picture 2" descr="https://pp.userapi.com/c626225/v626225978/6365d/QDa0TxaHsx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07704" y="1124744"/>
            <a:ext cx="5245323" cy="504056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fs1.ppt4web.ru/images/91480/111810/640/img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026" name="Picture 2" descr="https://pp.userapi.com/c626225/v626225978/63eeb/xaj1lfklk-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1772816"/>
            <a:ext cx="4104456" cy="3752623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1835696" y="548680"/>
            <a:ext cx="525214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Технология изготовления </a:t>
            </a:r>
          </a:p>
        </p:txBody>
      </p:sp>
      <p:pic>
        <p:nvPicPr>
          <p:cNvPr id="7" name="Picture 2" descr="https://pp.userapi.com/c626225/v626225978/5efc9/RL8BWKHM6R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88024" y="1772816"/>
            <a:ext cx="3966201" cy="374441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://fs1.ppt4web.ru/images/91480/111810/640/img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7650" name="Rectangle 2"/>
          <p:cNvSpPr>
            <a:spLocks noChangeArrowheads="1"/>
          </p:cNvSpPr>
          <p:nvPr/>
        </p:nvSpPr>
        <p:spPr bwMode="auto">
          <a:xfrm>
            <a:off x="571472" y="949642"/>
            <a:ext cx="8001056" cy="4339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Нам потребуются: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большой магнит;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/>
            </a:pPr>
            <a:r>
              <a:rPr lang="ru-RU" sz="2800" b="1" dirty="0" smtClean="0">
                <a:latin typeface="Calibri" pitchFamily="34" charset="0"/>
                <a:cs typeface="Times New Roman" pitchFamily="18" charset="0"/>
              </a:rPr>
              <a:t> металлические канцелярские скрепки;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/>
            </a:pPr>
            <a:r>
              <a:rPr lang="ru-RU" sz="2800" b="1" dirty="0" smtClean="0">
                <a:latin typeface="Calibri" pitchFamily="34" charset="0"/>
                <a:cs typeface="Times New Roman" pitchFamily="18" charset="0"/>
              </a:rPr>
              <a:t> укреплённые декорации 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Times New Roman" pitchFamily="18" charset="0"/>
              </a:rPr>
              <a:t> 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Times New Roman" pitchFamily="18" charset="0"/>
              </a:rPr>
              <a:t>коробка большого размера</a:t>
            </a: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Times New Roman" pitchFamily="18" charset="0"/>
              </a:rPr>
              <a:t>;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/>
            </a:pPr>
            <a:r>
              <a:rPr lang="ru-RU" sz="2800" b="1" dirty="0" smtClean="0">
                <a:latin typeface="Calibri" pitchFamily="34" charset="0"/>
                <a:cs typeface="Times New Roman" pitchFamily="18" charset="0"/>
              </a:rPr>
              <a:t> </a:t>
            </a:r>
            <a:r>
              <a:rPr lang="ru-RU" sz="2800" b="1" dirty="0" smtClean="0">
                <a:latin typeface="Calibri" pitchFamily="34" charset="0"/>
                <a:cs typeface="Times New Roman" pitchFamily="18" charset="0"/>
              </a:rPr>
              <a:t>распечатанные герои, картон, клей, скотч</a:t>
            </a:r>
            <a:r>
              <a:rPr lang="en-US" sz="2800" b="1" dirty="0" smtClean="0">
                <a:latin typeface="Calibri" pitchFamily="34" charset="0"/>
                <a:cs typeface="Times New Roman" pitchFamily="18" charset="0"/>
              </a:rPr>
              <a:t>;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/>
            </a:pPr>
            <a:r>
              <a:rPr lang="ru-RU" sz="2800" b="1" dirty="0" smtClean="0">
                <a:latin typeface="Calibri" pitchFamily="34" charset="0"/>
                <a:cs typeface="Times New Roman" pitchFamily="18" charset="0"/>
              </a:rPr>
              <a:t> и, конечно же, фантазия и желание творить!!!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15700</TotalTime>
  <Words>255</Words>
  <Application>Microsoft Office PowerPoint</Application>
  <PresentationFormat>Экран (4:3)</PresentationFormat>
  <Paragraphs>40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Оксана</dc:creator>
  <cp:lastModifiedBy>Оксана</cp:lastModifiedBy>
  <cp:revision>260</cp:revision>
  <dcterms:created xsi:type="dcterms:W3CDTF">2017-02-08T20:20:35Z</dcterms:created>
  <dcterms:modified xsi:type="dcterms:W3CDTF">2017-03-26T09:31:03Z</dcterms:modified>
</cp:coreProperties>
</file>