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728" y="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628CE18-60E6-4B55-9A05-336724B4278B}" type="datetimeFigureOut">
              <a:rPr lang="ru-RU" smtClean="0"/>
              <a:t>08.11.2019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994BA6E-D5C4-44DD-9511-8FC5155D89B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«Небесные врачи»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Исцеление в Православии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8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1560" y="3573016"/>
            <a:ext cx="3655640" cy="280831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Дух            Душа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dirty="0" smtClean="0"/>
              <a:t>Тело        </a:t>
            </a:r>
            <a:r>
              <a:rPr lang="ru-RU" sz="4400" u="sng" dirty="0">
                <a:solidFill>
                  <a:srgbClr val="FF0000"/>
                </a:solidFill>
              </a:rPr>
              <a:t>Боль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556792"/>
            <a:ext cx="3352800" cy="1512168"/>
          </a:xfrm>
        </p:spPr>
        <p:txBody>
          <a:bodyPr/>
          <a:lstStyle/>
          <a:p>
            <a:r>
              <a:rPr lang="ru-RU" sz="4800" b="1" u="sng" dirty="0" smtClean="0"/>
              <a:t>Исцеление</a:t>
            </a:r>
            <a:endParaRPr lang="ru-RU" sz="4800" b="1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32656"/>
            <a:ext cx="51845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«Ищите, и найдете; стучите, и отворят вам» (Мф., 7:7)</a:t>
            </a:r>
            <a:endParaRPr lang="ru-RU" b="1" dirty="0"/>
          </a:p>
        </p:txBody>
      </p:sp>
      <p:pic>
        <p:nvPicPr>
          <p:cNvPr id="1026" name="Picture 2" descr="C:\Users\Анастасия\Downloads\image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2338276"/>
            <a:ext cx="4652759" cy="411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4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dirty="0" smtClean="0"/>
              <a:t>Нарушение законов природы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flipH="1">
            <a:off x="8686800" y="2785533"/>
            <a:ext cx="6758408" cy="2421467"/>
          </a:xfrm>
        </p:spPr>
        <p:txBody>
          <a:bodyPr>
            <a:norm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dirty="0" smtClean="0"/>
              <a:t>Нарушение Заповедей Божиих</a:t>
            </a:r>
            <a:endParaRPr lang="ru-RU" sz="28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9" r="9479"/>
          <a:stretch>
            <a:fillRect/>
          </a:stretch>
        </p:blipFill>
        <p:spPr>
          <a:xfrm>
            <a:off x="537344" y="1124744"/>
            <a:ext cx="3867016" cy="3172936"/>
          </a:xfrm>
        </p:spPr>
      </p:pic>
      <p:sp>
        <p:nvSpPr>
          <p:cNvPr id="8" name="Прямоугольник 7"/>
          <p:cNvSpPr/>
          <p:nvPr/>
        </p:nvSpPr>
        <p:spPr>
          <a:xfrm>
            <a:off x="467544" y="4509120"/>
            <a:ext cx="835292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«Христос пострадал за нас </a:t>
            </a:r>
            <a:r>
              <a:rPr lang="ru-RU" dirty="0" err="1" smtClean="0">
                <a:solidFill>
                  <a:schemeClr val="tx1"/>
                </a:solidFill>
              </a:rPr>
              <a:t>плотию</a:t>
            </a:r>
            <a:r>
              <a:rPr lang="ru-RU" dirty="0" smtClean="0">
                <a:solidFill>
                  <a:schemeClr val="tx1"/>
                </a:solidFill>
              </a:rPr>
              <a:t>, то и вы вооружитесь тою же мыслью; ибо страдающий </a:t>
            </a:r>
            <a:r>
              <a:rPr lang="ru-RU" dirty="0" err="1" smtClean="0">
                <a:solidFill>
                  <a:schemeClr val="tx1"/>
                </a:solidFill>
              </a:rPr>
              <a:t>плотию</a:t>
            </a:r>
            <a:r>
              <a:rPr lang="ru-RU" dirty="0" smtClean="0">
                <a:solidFill>
                  <a:schemeClr val="tx1"/>
                </a:solidFill>
              </a:rPr>
              <a:t> перестает грешить, чтобы остальное во плоти время жить уже не по человеческим похотям, но по воле Божией» (1Пет.4:1-2).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2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Вмч</a:t>
            </a:r>
            <a:r>
              <a:rPr lang="ru-RU" dirty="0" smtClean="0"/>
              <a:t>. Святитель Пантелеимон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13772"/>
            <a:ext cx="2880320" cy="388669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564904"/>
            <a:ext cx="3406723" cy="3947034"/>
          </a:xfrm>
        </p:spPr>
      </p:pic>
    </p:spTree>
    <p:extLst>
      <p:ext uri="{BB962C8B-B14F-4D97-AF65-F5344CB8AC3E}">
        <p14:creationId xmlns:p14="http://schemas.microsoft.com/office/powerpoint/2010/main" val="19184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Св. </a:t>
            </a:r>
            <a:r>
              <a:rPr lang="ru-RU" dirty="0" err="1" smtClean="0"/>
              <a:t>бессребренники</a:t>
            </a:r>
            <a:r>
              <a:rPr lang="ru-RU" dirty="0" smtClean="0"/>
              <a:t> </a:t>
            </a:r>
            <a:r>
              <a:rPr lang="ru-RU" dirty="0" err="1" smtClean="0"/>
              <a:t>Косма</a:t>
            </a:r>
            <a:r>
              <a:rPr lang="ru-RU" dirty="0" smtClean="0"/>
              <a:t> и Дамиан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728756"/>
            <a:ext cx="3822700" cy="33483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3822700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9182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Свт</a:t>
            </a:r>
            <a:r>
              <a:rPr lang="ru-RU" dirty="0" smtClean="0"/>
              <a:t>. Лука Крымский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54178"/>
            <a:ext cx="3051345" cy="407198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872" y="2708921"/>
            <a:ext cx="4865293" cy="3240360"/>
          </a:xfrm>
        </p:spPr>
      </p:pic>
    </p:spTree>
    <p:extLst>
      <p:ext uri="{BB962C8B-B14F-4D97-AF65-F5344CB8AC3E}">
        <p14:creationId xmlns:p14="http://schemas.microsoft.com/office/powerpoint/2010/main" val="121342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Св. праведный Евгений (Боткин)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0" y="2679700"/>
            <a:ext cx="3747130" cy="344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056" y="2679700"/>
            <a:ext cx="2960352" cy="4009507"/>
          </a:xfrm>
        </p:spPr>
      </p:pic>
    </p:spTree>
    <p:extLst>
      <p:ext uri="{BB962C8B-B14F-4D97-AF65-F5344CB8AC3E}">
        <p14:creationId xmlns:p14="http://schemas.microsoft.com/office/powerpoint/2010/main" val="1019352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673</TotalTime>
  <Words>97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Candara</vt:lpstr>
      <vt:lpstr>Symbol</vt:lpstr>
      <vt:lpstr>Волна</vt:lpstr>
      <vt:lpstr>«Небесные врачи»</vt:lpstr>
      <vt:lpstr>Исцеление</vt:lpstr>
      <vt:lpstr>Нарушение законов природы</vt:lpstr>
      <vt:lpstr>Вмч. Святитель Пантелеимон</vt:lpstr>
      <vt:lpstr>Св. бессребренники Косма и Дамиан</vt:lpstr>
      <vt:lpstr>Свт. Лука Крымский</vt:lpstr>
      <vt:lpstr>Св. праведный Евгений (Боткин)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Емельянова Наталья Лазаревна</cp:lastModifiedBy>
  <cp:revision>13</cp:revision>
  <dcterms:created xsi:type="dcterms:W3CDTF">2018-09-23T20:38:07Z</dcterms:created>
  <dcterms:modified xsi:type="dcterms:W3CDTF">2019-11-08T08:07:20Z</dcterms:modified>
</cp:coreProperties>
</file>