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2" r:id="rId2"/>
    <p:sldId id="256" r:id="rId3"/>
    <p:sldId id="264" r:id="rId4"/>
    <p:sldId id="266" r:id="rId5"/>
    <p:sldId id="270" r:id="rId6"/>
    <p:sldId id="269" r:id="rId7"/>
    <p:sldId id="268" r:id="rId8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95" d="100"/>
          <a:sy n="95" d="100"/>
        </p:scale>
        <p:origin x="-20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3160" y="2852936"/>
            <a:ext cx="6301208" cy="1102022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Дата 3"/>
          <p:cNvSpPr txBox="1">
            <a:spLocks/>
          </p:cNvSpPr>
          <p:nvPr userDrawn="1"/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48A96-E1BB-4C8F-80B2-32A47A48A9D5}" type="datetimeFigureOut">
              <a:rPr lang="ru-RU" smtClean="0">
                <a:solidFill>
                  <a:schemeClr val="accent1">
                    <a:lumMod val="50000"/>
                  </a:schemeClr>
                </a:solidFill>
              </a:rPr>
              <a:pPr/>
              <a:t>02.04.2020</a:t>
            </a:fld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>
                <a:solidFill>
                  <a:schemeClr val="accent1">
                    <a:lumMod val="50000"/>
                  </a:schemeClr>
                </a:solidFill>
              </a:rPr>
              <a:pPr/>
              <a:t>‹#›</a:t>
            </a:fld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699792" y="260648"/>
            <a:ext cx="6417433" cy="936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2267744" y="1484784"/>
            <a:ext cx="6696744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60648"/>
            <a:ext cx="6417433" cy="936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1484784"/>
            <a:ext cx="6696744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11760" y="2276872"/>
            <a:ext cx="6417433" cy="936105"/>
          </a:xfrm>
        </p:spPr>
        <p:txBody>
          <a:bodyPr>
            <a:noAutofit/>
          </a:bodyPr>
          <a:lstStyle/>
          <a:p>
            <a:r>
              <a:rPr lang="ru-RU" dirty="0" smtClean="0"/>
              <a:t>МАСТЕР-КЛАСС </a:t>
            </a:r>
            <a:r>
              <a:rPr lang="ru-RU" dirty="0"/>
              <a:t>для родителей воспитанников старшей группы </a:t>
            </a:r>
            <a:br>
              <a:rPr lang="ru-RU" dirty="0"/>
            </a:br>
            <a:r>
              <a:rPr lang="ru-RU" dirty="0"/>
              <a:t>Тема: «Нетрадиционные техники </a:t>
            </a:r>
            <a:r>
              <a:rPr lang="ru-RU" dirty="0" smtClean="0"/>
              <a:t>рисования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 rot="10800000" flipV="1">
            <a:off x="4283968" y="5733256"/>
            <a:ext cx="4680520" cy="64807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Подготовила воспитатель</a:t>
            </a:r>
          </a:p>
          <a:p>
            <a:pPr marL="0" indent="0">
              <a:buNone/>
            </a:pPr>
            <a:r>
              <a:rPr lang="ru-RU" dirty="0" err="1"/>
              <a:t>Мулько</a:t>
            </a:r>
            <a:r>
              <a:rPr lang="ru-RU" dirty="0"/>
              <a:t> Д.В.</a:t>
            </a: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848872" cy="4752528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Цель: повышение интереса родителей к художественно-эстетическому</a:t>
            </a:r>
            <a:br>
              <a:rPr lang="ru-RU" sz="3600" dirty="0"/>
            </a:br>
            <a:r>
              <a:rPr lang="ru-RU" sz="3600" dirty="0"/>
              <a:t>развитию детей.</a:t>
            </a:r>
            <a:br>
              <a:rPr lang="ru-RU" sz="3600" dirty="0"/>
            </a:br>
            <a:r>
              <a:rPr lang="ru-RU" sz="3600" dirty="0"/>
              <a:t>Задачи:</a:t>
            </a:r>
            <a:br>
              <a:rPr lang="ru-RU" sz="3600" dirty="0"/>
            </a:br>
            <a:r>
              <a:rPr lang="ru-RU" sz="3600" dirty="0"/>
              <a:t>• Познакомить родителей с нетрадиционными техниками рисования.</a:t>
            </a:r>
            <a:br>
              <a:rPr lang="ru-RU" sz="3600" dirty="0"/>
            </a:br>
            <a:r>
              <a:rPr lang="ru-RU" sz="3600" dirty="0"/>
              <a:t>• Развивать творческие возможности через </a:t>
            </a:r>
            <a:r>
              <a:rPr lang="ru-RU" sz="3100" dirty="0"/>
              <a:t>создание работы в технике</a:t>
            </a: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361649" cy="936105"/>
          </a:xfrm>
        </p:spPr>
        <p:txBody>
          <a:bodyPr>
            <a:noAutofit/>
          </a:bodyPr>
          <a:lstStyle/>
          <a:p>
            <a:r>
              <a:rPr lang="ru-RU" sz="2400" dirty="0"/>
              <a:t>Добрый день, уважаемые родители! Предлагаю начать нашу сегодняшнюю встречу с просмотра презентации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484784"/>
            <a:ext cx="7200800" cy="4824536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4900" dirty="0"/>
              <a:t>Вы не задумывались, почему все дети любят рисовать? Ответы родителей. Как правило, они начинают это делать раньше, чем говорить. Причем для них важен сам процесс: рука движется, оставляет след, остановился, ничего не происходит. Что попадает в руки ребенка, подвергается всестороннему испытанию. О чем это говорит? О том, что дети - исследователи, мыслители и открыватели.</a:t>
            </a:r>
          </a:p>
          <a:p>
            <a:endParaRPr lang="ru-RU" sz="4900" dirty="0"/>
          </a:p>
          <a:p>
            <a:pPr marL="0" indent="0">
              <a:buNone/>
            </a:pPr>
            <a:r>
              <a:rPr lang="ru-RU" sz="4900" dirty="0"/>
              <a:t>Что такое нетрадиционное рисование? Ответы родителей.</a:t>
            </a:r>
          </a:p>
          <a:p>
            <a:pPr marL="0" indent="0">
              <a:buNone/>
            </a:pPr>
            <a:r>
              <a:rPr lang="ru-RU" sz="4900" dirty="0"/>
              <a:t>Это такое искусство, которое не основывается на традиционных техниках, не</a:t>
            </a:r>
          </a:p>
          <a:p>
            <a:pPr marL="0" indent="0">
              <a:buNone/>
            </a:pPr>
            <a:r>
              <a:rPr lang="ru-RU" sz="4900" dirty="0"/>
              <a:t>придерживается их, а отличается не избитостью, оригинальностью. Рисование в</a:t>
            </a:r>
          </a:p>
          <a:p>
            <a:pPr marL="0" indent="0">
              <a:buNone/>
            </a:pPr>
            <a:r>
              <a:rPr lang="ru-RU" sz="4900" dirty="0"/>
              <a:t>нетрадиционном стиле увлекает, завораживает, восхищает и удивляет детей. </a:t>
            </a:r>
            <a:r>
              <a:rPr lang="ru-RU" sz="4900" dirty="0" smtClean="0"/>
              <a:t>Можно изображать</a:t>
            </a:r>
            <a:r>
              <a:rPr lang="ru-RU" sz="4900" dirty="0"/>
              <a:t>, что хочешь, как хочешь и чем хочешь.</a:t>
            </a:r>
          </a:p>
          <a:p>
            <a:pPr marL="0" indent="0">
              <a:buNone/>
            </a:pPr>
            <a:r>
              <a:rPr lang="ru-RU" sz="4900" dirty="0"/>
              <a:t>Нетрадиционная техника - это маленькая игра для ребенка. Использование</a:t>
            </a:r>
          </a:p>
          <a:p>
            <a:pPr marL="0" indent="0">
              <a:buNone/>
            </a:pPr>
            <a:r>
              <a:rPr lang="ru-RU" sz="4900" dirty="0"/>
              <a:t>этой техники позволяет детям чувствовать себя </a:t>
            </a:r>
            <a:r>
              <a:rPr lang="ru-RU" sz="4900" dirty="0" err="1"/>
              <a:t>раскованнее</a:t>
            </a:r>
            <a:r>
              <a:rPr lang="ru-RU" sz="4900" dirty="0"/>
              <a:t>, смелее. Это </a:t>
            </a:r>
            <a:r>
              <a:rPr lang="ru-RU" sz="4900" dirty="0" smtClean="0"/>
              <a:t>техника развивает </a:t>
            </a:r>
            <a:r>
              <a:rPr lang="ru-RU" sz="4900" dirty="0"/>
              <a:t>воображение, дает полную свободу для самовыражения</a:t>
            </a:r>
            <a:r>
              <a:rPr lang="ru-RU" sz="4900" dirty="0" smtClean="0"/>
              <a:t>.</a:t>
            </a:r>
          </a:p>
          <a:p>
            <a:pPr marL="0" indent="0">
              <a:buNone/>
            </a:pPr>
            <a:endParaRPr lang="ru-RU" sz="4900" dirty="0"/>
          </a:p>
          <a:p>
            <a:pPr marL="0" indent="0">
              <a:buNone/>
            </a:pPr>
            <a:r>
              <a:rPr lang="ru-RU" sz="4900" dirty="0"/>
              <a:t>В следующих слайдах я хочу вас познакомить с некоторыми техниками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99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Рисование пальчиками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3164098" cy="4621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276872"/>
            <a:ext cx="5138737" cy="385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826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Рисование ладошками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3499407" cy="4639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44824"/>
            <a:ext cx="3651250" cy="448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84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Печать из ниток</a:t>
            </a:r>
            <a:br>
              <a:rPr lang="ru-RU" dirty="0"/>
            </a:br>
            <a:r>
              <a:rPr lang="ru-RU" sz="1600" dirty="0"/>
              <a:t>Набрав жидкую краску на нить и уложив ее петелькой на одну половину листа, согнутого по полам, накрываем ее второй половиной листа. Придерживая лист, вытягиваем нить за свободный конец. Разворачиваем лист и у нас получаются два симметричных рисун</a:t>
            </a:r>
            <a:r>
              <a:rPr lang="ru-RU" sz="1800" dirty="0"/>
              <a:t>ка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3401863" cy="4535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88840"/>
            <a:ext cx="4986337" cy="4169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548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Печать из картофеля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4426080" cy="3609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72816"/>
            <a:ext cx="3865563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954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771fb0c6a83f3914dac79bc91a5ba8da6bc"/>
</p:tagLst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</TotalTime>
  <Words>210</Words>
  <Application>Microsoft Office PowerPoint</Application>
  <PresentationFormat>Экран (4:3)</PresentationFormat>
  <Paragraphs>20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МАСТЕР-КЛАСС для родителей воспитанников старшей группы  Тема: «Нетрадиционные техники рисования»</vt:lpstr>
      <vt:lpstr>Цель: повышение интереса родителей к художественно-эстетическому развитию детей. Задачи: • Познакомить родителей с нетрадиционными техниками рисования. • Развивать творческие возможности через создание работы в технике</vt:lpstr>
      <vt:lpstr>Добрый день, уважаемые родители! Предлагаю начать нашу сегодняшнюю встречу с просмотра презентации</vt:lpstr>
      <vt:lpstr>Рисование пальчиками</vt:lpstr>
      <vt:lpstr>Рисование ладошками</vt:lpstr>
      <vt:lpstr>Печать из ниток Набрав жидкую краску на нить и уложив ее петелькой на одну половину листа, согнутого по полам, накрываем ее второй половиной листа. Придерживая лист, вытягиваем нить за свободный конец. Разворачиваем лист и у нас получаются два симметричных рисунка</vt:lpstr>
      <vt:lpstr>Печать из картофеля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Цветовой взрыв</dc:title>
  <dc:creator>obstinate</dc:creator>
  <dc:description>Шаблон презентации с сайта https://presentation-creation.ru/</dc:description>
  <cp:lastModifiedBy>PC</cp:lastModifiedBy>
  <cp:revision>573</cp:revision>
  <dcterms:created xsi:type="dcterms:W3CDTF">2018-02-25T09:09:03Z</dcterms:created>
  <dcterms:modified xsi:type="dcterms:W3CDTF">2020-04-02T09:33:27Z</dcterms:modified>
</cp:coreProperties>
</file>