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2" r:id="rId3"/>
    <p:sldId id="268" r:id="rId4"/>
    <p:sldId id="267" r:id="rId5"/>
    <p:sldId id="263" r:id="rId6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6340" autoAdjust="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3160" y="2852936"/>
            <a:ext cx="6301208" cy="1102022"/>
          </a:xfrm>
        </p:spPr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Дата 3"/>
          <p:cNvSpPr txBox="1">
            <a:spLocks/>
          </p:cNvSpPr>
          <p:nvPr userDrawn="1"/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48A96-E1BB-4C8F-80B2-32A47A48A9D5}" type="datetimeFigureOut">
              <a:rPr lang="ru-RU" smtClean="0">
                <a:solidFill>
                  <a:schemeClr val="accent1">
                    <a:lumMod val="50000"/>
                  </a:schemeClr>
                </a:solidFill>
              </a:rPr>
              <a:pPr/>
              <a:t>02.04.2020</a:t>
            </a:fld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4A1F6A-164B-43BA-A19E-4AE6BB502A21}" type="slidenum">
              <a:rPr lang="ru-RU" smtClean="0">
                <a:solidFill>
                  <a:schemeClr val="accent1">
                    <a:lumMod val="50000"/>
                  </a:schemeClr>
                </a:solidFill>
              </a:rPr>
              <a:pPr/>
              <a:t>‹#›</a:t>
            </a:fld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699792" y="260648"/>
            <a:ext cx="6417433" cy="936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4" name="Текст 2"/>
          <p:cNvSpPr>
            <a:spLocks noGrp="1"/>
          </p:cNvSpPr>
          <p:nvPr>
            <p:ph idx="1"/>
          </p:nvPr>
        </p:nvSpPr>
        <p:spPr>
          <a:xfrm>
            <a:off x="2267744" y="1484784"/>
            <a:ext cx="6696744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60648"/>
            <a:ext cx="6417433" cy="936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67744" y="1484784"/>
            <a:ext cx="6696744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МАСТЕР-КЛАСС для родителей воспитанников старшей группы </a:t>
            </a:r>
            <a:br>
              <a:rPr lang="ru-RU" dirty="0"/>
            </a:br>
            <a:r>
              <a:rPr lang="ru-RU" dirty="0"/>
              <a:t>Тема: «Нетрадиционные техники рисования»</a:t>
            </a:r>
            <a:br>
              <a:rPr lang="ru-RU" dirty="0"/>
            </a:br>
            <a:r>
              <a:rPr lang="ru-RU" dirty="0" smtClean="0"/>
              <a:t>2 </a:t>
            </a:r>
            <a:r>
              <a:rPr lang="ru-RU" dirty="0"/>
              <a:t>часть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Рисование пальчиками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224" y="1556792"/>
            <a:ext cx="3164098" cy="4621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263" y="2780928"/>
            <a:ext cx="5138737" cy="385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Рисование ладошками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3499407" cy="4639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16832"/>
            <a:ext cx="3651250" cy="448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369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FF388C">
                    <a:lumMod val="50000"/>
                  </a:srgbClr>
                </a:solidFill>
              </a:rPr>
              <a:t>Печать из ниток</a:t>
            </a:r>
            <a:br>
              <a:rPr lang="ru-RU" sz="4000" dirty="0">
                <a:solidFill>
                  <a:srgbClr val="FF388C">
                    <a:lumMod val="50000"/>
                  </a:srgbClr>
                </a:solidFill>
              </a:rPr>
            </a:br>
            <a:r>
              <a:rPr lang="ru-RU" sz="1400" dirty="0">
                <a:solidFill>
                  <a:srgbClr val="FF388C">
                    <a:lumMod val="50000"/>
                  </a:srgbClr>
                </a:solidFill>
              </a:rPr>
              <a:t>Набрав жидкую краску на нить и уложив ее петелькой на одну половину листа, согнутого по полам, накрываем ее второй половиной листа. Придерживая лист, вытягиваем нить за свободный конец. Разворачиваем лист и у нас получаются два симметричных рисун</a:t>
            </a:r>
            <a:r>
              <a:rPr lang="ru-RU" sz="1600" dirty="0">
                <a:solidFill>
                  <a:srgbClr val="FF388C">
                    <a:lumMod val="50000"/>
                  </a:srgbClr>
                </a:solidFill>
              </a:rPr>
              <a:t>ка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3401863" cy="4535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060848"/>
            <a:ext cx="4986337" cy="417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4327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Печать из картофеля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4426080" cy="3609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988840"/>
            <a:ext cx="3871913" cy="446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5838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771fb0c6a83f3914dac79bc91a5ba8da6bc"/>
</p:tagLst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1612</TotalTime>
  <Words>17</Words>
  <Application>Microsoft Office PowerPoint</Application>
  <PresentationFormat>Экран (4:3)</PresentationFormat>
  <Paragraphs>6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МАСТЕР-КЛАСС для родителей воспитанников старшей группы  Тема: «Нетрадиционные техники рисования» 2 часть</vt:lpstr>
      <vt:lpstr>Рисование пальчиками</vt:lpstr>
      <vt:lpstr>Рисование ладошками</vt:lpstr>
      <vt:lpstr>Печать из ниток Набрав жидкую краску на нить и уложив ее петелькой на одну половину листа, согнутого по полам, накрываем ее второй половиной листа. Придерживая лист, вытягиваем нить за свободный конец. Разворачиваем лист и у нас получаются два симметричных рисунка</vt:lpstr>
      <vt:lpstr>Печать из картофеля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Цветовой взрыв</dc:title>
  <dc:creator>obstinate</dc:creator>
  <dc:description>Шаблон презентации с сайта https://presentation-creation.ru/</dc:description>
  <cp:lastModifiedBy>PC</cp:lastModifiedBy>
  <cp:revision>572</cp:revision>
  <dcterms:created xsi:type="dcterms:W3CDTF">2018-02-25T09:09:03Z</dcterms:created>
  <dcterms:modified xsi:type="dcterms:W3CDTF">2020-04-02T09:33:24Z</dcterms:modified>
</cp:coreProperties>
</file>