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7" r:id="rId2"/>
    <p:sldId id="259" r:id="rId3"/>
    <p:sldId id="260" r:id="rId4"/>
    <p:sldId id="266" r:id="rId5"/>
    <p:sldId id="26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7408E-13D1-4991-B025-5D9C1EB81977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МАРКЕЛОВА ТАТЬЯНА ВЛАДИМИРОВНА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914C7-B858-48C9-87CA-422DBA46E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2AC5D-EC9F-4F58-B909-A7235314B0F1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МАРКЕЛОВА ТАТЬЯНА ВЛАДИМИРОВНА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EB5385-8871-4FB8-8F63-6C60D6ECD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 огромном разнообразии голова, глаза и туловище у всех птиц примерно одинаковой формы. Голова имеет форму шарика, туловище – овальное, клюв бывает как длинный и короткий, так широкий и узкий. Шея также встречается длинная,  короткая, широкая или узкая. Ноги бывают длинные, короткие.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Оперение и окраска птиц очень разнообразны (павлин и соловей); в качестве украшений некоторые птицы имеют гребни, хохолки. Кто может мне привести пример птиц с подобным украшением?</a:t>
            </a:r>
            <a:endParaRPr lang="ru-RU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МАРКЕЛОВА ТАТЬЯНА ВЛАДИМИРОВНА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EB5385-8871-4FB8-8F63-6C60D6ECD87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B5385-8871-4FB8-8F63-6C60D6ECD870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МАРКЕЛОВА ТАТЬЯНА ВЛАДИМИРОВНА</a:t>
            </a:r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а. Намечаем линию, на которой располагаем голову-круг и туловище-овал.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б. Прорисовываем шею плавными линиями.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в. Рисуем лапы птицы, клюв.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г. Прорисовываем крылья и хвост. Придать птице сказочность поможет необычные формы крыльев или хвоста.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д. Украшаем птицу. Для этого вы можете использовать не только узоры, но и цвет. Голову птицы вы можете украсить хохолком или короной.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е. Не забываем про обстановку вокруг. Чтобы рисунок обладал полнотой — необходимо показать где находится птица. Может она живёт в золотой клетке дворца, или парит высоко в небе. А может отдыхает под кроной деревьев.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МАРКЕЛОВА ТАТЬЯНА ВЛАДИМИРОВНА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EB5385-8871-4FB8-8F63-6C60D6ECD87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87966-397E-4279-8D3C-88060D24EDF4}" type="datetime1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МАРКЕЛОВА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124A-4A7A-4072-80F6-E337FD59E789}" type="datetime1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МАРКЕЛОВА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FB8E5-B487-458B-8FEF-ED3289D1B0FF}" type="datetime1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МАРКЕЛОВА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9C1E-B816-43BC-ABBB-4DAB23C31643}" type="datetime1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МАРКЕЛОВА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27A4-C08C-4291-9AE7-BBF28CC40D92}" type="datetime1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МАРКЕЛОВА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3FDA-64D6-4137-9C5C-4DF4A12BB797}" type="datetime1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МАРКЕЛОВА ТАТЬЯНА ВЛАДИМИРОВНА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21EF7-17F1-4B58-9DAF-2642232547C2}" type="datetime1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МАРКЕЛОВА ТАТЬЯНА ВЛАДИМИРОВНА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F2B2-7F38-4C96-9CE0-8F09AE7AD5EF}" type="datetime1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МАРКЕЛОВА ТАТЬЯНА ВЛАДИМИРОВНА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D6B4-0B80-490A-B1FE-0026ADB1BC84}" type="datetime1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МАРКЕЛОВА ТАТЬЯНА ВЛАДИМИРОВНА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C5D69-616C-4B74-846C-F64336D8071E}" type="datetime1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МАРКЕЛОВА ТАТЬЯНА ВЛАДИМИРОВНА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0BF59-CF0B-4C23-8FDC-D51117B58ED9}" type="datetime1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МАРКЕЛОВА ТАТЬЯНА ВЛАДИМИРОВНА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0FA36-F1BB-4CF1-9773-2032487BC9B6}" type="datetime1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МАРКЕЛОВА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786710" y="6211669"/>
            <a:ext cx="11785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rgbClr val="00B050"/>
                </a:solidFill>
                <a:latin typeface="Monotype Corsiva" pitchFamily="66" charset="0"/>
              </a:rPr>
              <a:t>в</a:t>
            </a:r>
            <a:r>
              <a:rPr lang="ru-RU" sz="3600" b="1" cap="none" spc="0" dirty="0" smtClean="0">
                <a:ln/>
                <a:solidFill>
                  <a:srgbClr val="00B050"/>
                </a:solidFill>
                <a:effectLst/>
                <a:latin typeface="Monotype Corsiva" pitchFamily="66" charset="0"/>
              </a:rPr>
              <a:t>есна.</a:t>
            </a:r>
            <a:endParaRPr lang="ru-RU" sz="3600" b="1" cap="none" spc="0" dirty="0">
              <a:ln/>
              <a:solidFill>
                <a:srgbClr val="00B05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8" name="Picture 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428868"/>
            <a:ext cx="3097150" cy="256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2714612" y="5286388"/>
            <a:ext cx="365946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66675"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Снег чернеет на полянке,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каждым днём теплей погода.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Время класть в кладовку санки.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Это, что за время года.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857356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Изобразительное искусство</a:t>
            </a:r>
          </a:p>
          <a:p>
            <a:pPr algn="ctr"/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1 класс</a:t>
            </a:r>
            <a:endParaRPr lang="ru-RU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728" y="571480"/>
            <a:ext cx="5857916" cy="157163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Праздник весны.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Праздник птиц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ornnm.ucoz.ru/kartini/1264692534_slgg_20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http://www.playing-field.ru/img/2015/051905/131029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1643050"/>
            <a:ext cx="2400857" cy="1512168"/>
          </a:xfrm>
          <a:prstGeom prst="rect">
            <a:avLst/>
          </a:prstGeom>
          <a:noFill/>
        </p:spPr>
      </p:pic>
      <p:pic>
        <p:nvPicPr>
          <p:cNvPr id="16388" name="Picture 4" descr="http://www.ebirds.ru/images/first/26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928934"/>
            <a:ext cx="2163031" cy="2232248"/>
          </a:xfrm>
          <a:prstGeom prst="rect">
            <a:avLst/>
          </a:prstGeom>
          <a:noFill/>
        </p:spPr>
      </p:pic>
      <p:pic>
        <p:nvPicPr>
          <p:cNvPr id="16390" name="Picture 6" descr="http://img3.proshkolu.ru/content/media/pic/std/3000000/2349000/2348571-1bce9ebe3cd20b4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2F0F3"/>
              </a:clrFrom>
              <a:clrTo>
                <a:srgbClr val="F2F0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797152"/>
            <a:ext cx="2848592" cy="1800200"/>
          </a:xfrm>
          <a:prstGeom prst="rect">
            <a:avLst/>
          </a:prstGeom>
          <a:noFill/>
        </p:spPr>
      </p:pic>
      <p:pic>
        <p:nvPicPr>
          <p:cNvPr id="16392" name="Picture 8" descr="http://xn----7sbbzn3afjs.xn--p1ai/93/117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</a:blip>
          <a:srcRect t="16326" b="26531"/>
          <a:stretch>
            <a:fillRect/>
          </a:stretch>
        </p:blipFill>
        <p:spPr bwMode="auto">
          <a:xfrm>
            <a:off x="6858016" y="1428736"/>
            <a:ext cx="2436448" cy="201622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14546" y="257174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ласточка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5286388"/>
            <a:ext cx="984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скворец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652120" y="4869160"/>
            <a:ext cx="1279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жаворонок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380312" y="3501008"/>
            <a:ext cx="989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соловей</a:t>
            </a:r>
            <a:endParaRPr lang="ru-RU" dirty="0"/>
          </a:p>
        </p:txBody>
      </p:sp>
      <p:pic>
        <p:nvPicPr>
          <p:cNvPr id="16396" name="Picture 12" descr="http://xn----7sbbzn3afjs.xn--p1ai/93/70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9310"/>
          <a:stretch>
            <a:fillRect/>
          </a:stretch>
        </p:blipFill>
        <p:spPr bwMode="auto">
          <a:xfrm flipH="1">
            <a:off x="2627784" y="4553744"/>
            <a:ext cx="2209196" cy="230425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347864" y="4653136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грач</a:t>
            </a:r>
            <a:endParaRPr lang="ru-RU" dirty="0"/>
          </a:p>
        </p:txBody>
      </p:sp>
      <p:pic>
        <p:nvPicPr>
          <p:cNvPr id="16400" name="Picture 16" descr="http://storage.onbird.ru/bird/photo/belaya-tryasoguzka/belaya-tryasoguzka%20foto%207%20%28onbird.ru%2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43504" y="3214686"/>
            <a:ext cx="2088232" cy="117413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860032" y="2996952"/>
            <a:ext cx="1221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трясогузка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kak2z.ru/my_img/img/2015/12/03/daa6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100"/>
              </a:clrFrom>
              <a:clrTo>
                <a:srgbClr val="000100">
                  <a:alpha val="0"/>
                </a:srgbClr>
              </a:clrTo>
            </a:clrChange>
          </a:blip>
          <a:srcRect l="3755" t="1791" r="3624"/>
          <a:stretch>
            <a:fillRect/>
          </a:stretch>
        </p:blipFill>
        <p:spPr bwMode="auto">
          <a:xfrm>
            <a:off x="5004048" y="980728"/>
            <a:ext cx="2952328" cy="2187152"/>
          </a:xfrm>
          <a:prstGeom prst="rect">
            <a:avLst/>
          </a:prstGeom>
          <a:noFill/>
        </p:spPr>
      </p:pic>
      <p:pic>
        <p:nvPicPr>
          <p:cNvPr id="1030" name="Picture 6" descr="http://www.museum-sp.ru/collection/igr_dimkkoss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714752"/>
            <a:ext cx="3125864" cy="2088232"/>
          </a:xfrm>
          <a:prstGeom prst="rect">
            <a:avLst/>
          </a:prstGeom>
          <a:noFill/>
        </p:spPr>
      </p:pic>
      <p:pic>
        <p:nvPicPr>
          <p:cNvPr id="1036" name="Picture 12" descr="http://obschaga.com/upload/001/u132/009/32a0e3ef.jpg"/>
          <p:cNvPicPr>
            <a:picLocks noChangeAspect="1" noChangeArrowheads="1"/>
          </p:cNvPicPr>
          <p:nvPr/>
        </p:nvPicPr>
        <p:blipFill>
          <a:blip r:embed="rId4" cstate="print"/>
          <a:srcRect l="8625" r="10870"/>
          <a:stretch>
            <a:fillRect/>
          </a:stretch>
        </p:blipFill>
        <p:spPr bwMode="auto">
          <a:xfrm>
            <a:off x="857224" y="1714488"/>
            <a:ext cx="3681461" cy="407196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71472" y="214290"/>
            <a:ext cx="7929618" cy="58477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Образ птицы в народном творчестве.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85728"/>
            <a:ext cx="2923717" cy="224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214414" y="785794"/>
            <a:ext cx="5000660" cy="135732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Помогите Мастеру Изображения подобрать весеннюю палитру</a:t>
            </a:r>
          </a:p>
        </p:txBody>
      </p:sp>
      <p:pic>
        <p:nvPicPr>
          <p:cNvPr id="5" name="Picture 10" descr="Картинки по запросу художник карандаш клипар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-142908" y="0"/>
            <a:ext cx="171448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572008"/>
            <a:ext cx="5143536" cy="1900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57158" y="2786058"/>
            <a:ext cx="79296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Ребята, чтобы передать хорошее настроение у птицы, показать, что она добрая – поможет правильный выбор цвета. Не зря художники изображали сказочных птиц яркими, с сочными оттенками.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Вы можете нарисовать на птицах волшебные весенние цветы, листья, узоры…</a:t>
            </a:r>
          </a:p>
        </p:txBody>
      </p:sp>
      <p:pic>
        <p:nvPicPr>
          <p:cNvPr id="8" name="Содержимое 4" descr="9b9e599317688bbafd0aad4242acfd61.jpg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3570" y="4572008"/>
            <a:ext cx="3190864" cy="20740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img2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714356"/>
            <a:ext cx="1680405" cy="14131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8" descr="img26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1071546"/>
            <a:ext cx="1216023" cy="1179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10" descr="img26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1000108"/>
            <a:ext cx="1152505" cy="1070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5" name="Picture 12" descr="img26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15206" y="1000108"/>
            <a:ext cx="1430324" cy="13021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6" name="Picture 14" descr="img26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8992" y="2714620"/>
            <a:ext cx="1785927" cy="16457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223" name="TextBox 6"/>
          <p:cNvSpPr txBox="1">
            <a:spLocks noChangeArrowheads="1"/>
          </p:cNvSpPr>
          <p:nvPr/>
        </p:nvSpPr>
        <p:spPr bwMode="auto">
          <a:xfrm>
            <a:off x="357158" y="285728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/>
              <a:t>1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143108" y="1928802"/>
            <a:ext cx="500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2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500562" y="1714488"/>
            <a:ext cx="642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3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572264" y="1928802"/>
            <a:ext cx="571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4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786050" y="4000504"/>
            <a:ext cx="500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5</a:t>
            </a:r>
          </a:p>
        </p:txBody>
      </p:sp>
      <p:pic>
        <p:nvPicPr>
          <p:cNvPr id="2" name="Picture 7" descr="divider3"/>
          <p:cNvPicPr>
            <a:picLocks noChangeAspect="1" noChangeArrowheads="1"/>
          </p:cNvPicPr>
          <p:nvPr/>
        </p:nvPicPr>
        <p:blipFill>
          <a:blip r:embed="rId8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500834"/>
            <a:ext cx="9144000" cy="213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Овал 13"/>
          <p:cNvSpPr/>
          <p:nvPr/>
        </p:nvSpPr>
        <p:spPr>
          <a:xfrm rot="1243390" flipH="1" flipV="1">
            <a:off x="4860746" y="3565549"/>
            <a:ext cx="801688" cy="163512"/>
          </a:xfrm>
          <a:prstGeom prst="ellips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 rot="1943488" flipH="1" flipV="1">
            <a:off x="4776672" y="3914171"/>
            <a:ext cx="801687" cy="196850"/>
          </a:xfrm>
          <a:prstGeom prst="ellips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 rot="2692740" flipH="1" flipV="1">
            <a:off x="4584551" y="4258960"/>
            <a:ext cx="800100" cy="163513"/>
          </a:xfrm>
          <a:prstGeom prst="ellips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786050" y="0"/>
            <a:ext cx="38576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1. вариант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8" name="Picture 2" descr="C:\Documents and Settings\User\Рабочий стол\ИЗО\1 класс птицы и жуки\img10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72198" y="2500306"/>
            <a:ext cx="2000232" cy="1512240"/>
          </a:xfrm>
          <a:prstGeom prst="rect">
            <a:avLst/>
          </a:prstGeom>
          <a:noFill/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857884" y="3714752"/>
            <a:ext cx="5000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4786322"/>
            <a:ext cx="37862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2. вариант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787824" y="4643446"/>
            <a:ext cx="5356176" cy="182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179</Words>
  <Application>Microsoft Office PowerPoint</Application>
  <PresentationFormat>Экран (4:3)</PresentationFormat>
  <Paragraphs>38</Paragraphs>
  <Slides>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teacher</dc:creator>
  <cp:lastModifiedBy>User</cp:lastModifiedBy>
  <cp:revision>47</cp:revision>
  <dcterms:created xsi:type="dcterms:W3CDTF">2016-04-24T14:28:03Z</dcterms:created>
  <dcterms:modified xsi:type="dcterms:W3CDTF">2020-04-02T03:10:21Z</dcterms:modified>
</cp:coreProperties>
</file>