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— Иван Арсентьев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94" name="«Место ввода цитаты».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«Место ввода цитаты».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/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/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/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/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/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Изображение"/>
          <p:cNvSpPr/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Изображение"/>
          <p:cNvSpPr/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epe8ovN30Q4" TargetMode="External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www.youtube.com/watch?v=epe8ovN30Q4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УРОК №1…"/>
          <p:cNvSpPr txBox="1"/>
          <p:nvPr/>
        </p:nvSpPr>
        <p:spPr>
          <a:xfrm>
            <a:off x="824458" y="315417"/>
            <a:ext cx="10795794" cy="3039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u="sng"/>
            </a:pPr>
            <a:r>
              <a:t>УРОК №1</a:t>
            </a:r>
          </a:p>
          <a:p>
            <a:pPr algn="l"/>
          </a:p>
          <a:p>
            <a:pPr marL="476250" indent="-476250" algn="l">
              <a:buSzPct val="100000"/>
              <a:buAutoNum type="arabicPeriod" startAt="1"/>
              <a:defRPr b="0"/>
            </a:pPr>
            <a:r>
              <a:t>Сегодня мы с тобой повторим тему «овощи». И прежде чем начать, посмотри внимательно видео и вспомни какие овощи ты уже знаешь </a:t>
            </a:r>
            <a:r>
              <a:rPr u="sng">
                <a:hlinkClick r:id="rId2" invalidUrl="" action="" tgtFrame="" tooltip="" history="1" highlightClick="0" endSnd="0"/>
              </a:rPr>
              <a:t>https://www.youtube.com/watch?v=epe8ovN30Q4</a:t>
            </a:r>
            <a:r>
              <a:t> (см. до 2 минут 37 секунд)</a:t>
            </a:r>
          </a:p>
          <a:p>
            <a:pPr marL="476250" indent="-476250" algn="l">
              <a:buSzPct val="100000"/>
              <a:buAutoNum type="arabicPeriod" startAt="1"/>
              <a:defRPr b="0"/>
            </a:pPr>
            <a:r>
              <a:t>Покажи овощи на картинке, скажи как он называется и какого он цвета. </a:t>
            </a:r>
          </a:p>
        </p:txBody>
      </p:sp>
      <p:pic>
        <p:nvPicPr>
          <p:cNvPr id="120" name="овощи плакат.jpg" descr="овощи плакат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65400" y="3059956"/>
            <a:ext cx="8691506" cy="64317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Посмотри внимательно и скажи, какие овощи ты видишь?"/>
          <p:cNvSpPr txBox="1"/>
          <p:nvPr/>
        </p:nvSpPr>
        <p:spPr>
          <a:xfrm>
            <a:off x="1602841" y="906120"/>
            <a:ext cx="901171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Посмотри внимательно и скажи, какие овощи ты видишь?</a:t>
            </a:r>
          </a:p>
        </p:txBody>
      </p:sp>
      <p:pic>
        <p:nvPicPr>
          <p:cNvPr id="123" name="1.jpg" descr="1.jpg"/>
          <p:cNvPicPr>
            <a:picLocks noChangeAspect="1"/>
          </p:cNvPicPr>
          <p:nvPr/>
        </p:nvPicPr>
        <p:blipFill>
          <a:blip r:embed="rId2">
            <a:extLst/>
          </a:blip>
          <a:srcRect l="0" t="9490" r="0" b="0"/>
          <a:stretch>
            <a:fillRect/>
          </a:stretch>
        </p:blipFill>
        <p:spPr>
          <a:xfrm>
            <a:off x="1026517" y="2168921"/>
            <a:ext cx="10164495" cy="68998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А теперь давай с тобой вспомним где же растут овощи? На грядке, или на дереве?…"/>
          <p:cNvSpPr txBox="1"/>
          <p:nvPr/>
        </p:nvSpPr>
        <p:spPr>
          <a:xfrm>
            <a:off x="1900987" y="588620"/>
            <a:ext cx="8466326" cy="1197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А теперь давай с тобой вспомним где же растут овощи? На грядке, или на дереве? </a:t>
            </a:r>
          </a:p>
          <a:p>
            <a:pPr/>
            <a:r>
              <a:t>Скажи и покажи правильный ответ. </a:t>
            </a:r>
          </a:p>
        </p:txBody>
      </p:sp>
      <p:pic>
        <p:nvPicPr>
          <p:cNvPr id="126" name="грядка.jpg" descr="грядка.jpg"/>
          <p:cNvPicPr>
            <a:picLocks noChangeAspect="1"/>
          </p:cNvPicPr>
          <p:nvPr/>
        </p:nvPicPr>
        <p:blipFill>
          <a:blip r:embed="rId2">
            <a:extLst/>
          </a:blip>
          <a:srcRect l="0" t="0" r="0" b="14832"/>
          <a:stretch>
            <a:fillRect/>
          </a:stretch>
        </p:blipFill>
        <p:spPr>
          <a:xfrm>
            <a:off x="317500" y="3693262"/>
            <a:ext cx="5958689" cy="3806142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Линия"/>
          <p:cNvSpPr/>
          <p:nvPr/>
        </p:nvSpPr>
        <p:spPr>
          <a:xfrm flipV="1">
            <a:off x="6502399" y="2303859"/>
            <a:ext cx="1" cy="684977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8" name="фруктовый сад.jpg" descr="фруктовый сад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28618" y="3693262"/>
            <a:ext cx="5382268" cy="38060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Нарисуй овощи на грядке."/>
          <p:cNvSpPr txBox="1"/>
          <p:nvPr/>
        </p:nvSpPr>
        <p:spPr>
          <a:xfrm>
            <a:off x="4314342" y="893420"/>
            <a:ext cx="412211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Нарисуй овощи на грядке.</a:t>
            </a:r>
          </a:p>
        </p:txBody>
      </p:sp>
      <p:pic>
        <p:nvPicPr>
          <p:cNvPr id="131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09428" y="1506060"/>
            <a:ext cx="7931944" cy="76685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Давай повторим о чем мы сегодня говорили, внимательно смотри видео и отвечай на вопросы…"/>
          <p:cNvSpPr txBox="1"/>
          <p:nvPr/>
        </p:nvSpPr>
        <p:spPr>
          <a:xfrm>
            <a:off x="1461922" y="2893670"/>
            <a:ext cx="9356659" cy="1565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Давай повторим о чем мы сегодня говорили, внимательно смотри видео и отвечай на вопросы </a:t>
            </a:r>
          </a:p>
          <a:p>
            <a:pPr/>
            <a:r>
              <a:rPr u="sng">
                <a:hlinkClick r:id="rId2" invalidUrl="" action="" tgtFrame="" tooltip="" history="1" highlightClick="0" endSnd="0"/>
              </a:rPr>
              <a:t>https://www.youtube.com/watch?v=epe8ovN30Q4</a:t>
            </a:r>
          </a:p>
          <a:p>
            <a:pPr/>
            <a:r>
              <a:t>(смотреть с 2 минут 37 секунд)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Молодец! Ты отлично справился/лась!"/>
          <p:cNvSpPr txBox="1"/>
          <p:nvPr/>
        </p:nvSpPr>
        <p:spPr>
          <a:xfrm>
            <a:off x="3087471" y="1845920"/>
            <a:ext cx="609325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Молодец! Ты отлично справился/лась! </a:t>
            </a:r>
          </a:p>
        </p:txBody>
      </p:sp>
      <p:pic>
        <p:nvPicPr>
          <p:cNvPr id="136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0073" y="3155950"/>
            <a:ext cx="7968054" cy="52353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