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699" r:id="rId2"/>
  </p:sldMasterIdLst>
  <p:sldIdLst>
    <p:sldId id="256" r:id="rId3"/>
    <p:sldId id="257" r:id="rId4"/>
    <p:sldId id="290" r:id="rId5"/>
    <p:sldId id="259" r:id="rId6"/>
    <p:sldId id="260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96" r:id="rId15"/>
    <p:sldId id="297" r:id="rId16"/>
    <p:sldId id="298" r:id="rId17"/>
    <p:sldId id="273" r:id="rId18"/>
    <p:sldId id="275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91" r:id="rId29"/>
    <p:sldId id="302" r:id="rId30"/>
    <p:sldId id="303" r:id="rId31"/>
    <p:sldId id="289" r:id="rId32"/>
    <p:sldId id="262" r:id="rId33"/>
    <p:sldId id="264" r:id="rId3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3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48" autoAdjust="0"/>
  </p:normalViewPr>
  <p:slideViewPr>
    <p:cSldViewPr>
      <p:cViewPr>
        <p:scale>
          <a:sx n="75" d="100"/>
          <a:sy n="75" d="100"/>
        </p:scale>
        <p:origin x="-682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Успеваемость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математика</c:v>
                </c:pt>
                <c:pt idx="1">
                  <c:v>информатика</c:v>
                </c:pt>
                <c:pt idx="2">
                  <c:v>физика</c:v>
                </c:pt>
                <c:pt idx="3">
                  <c:v>биология</c:v>
                </c:pt>
                <c:pt idx="4">
                  <c:v>химия</c:v>
                </c:pt>
                <c:pt idx="5">
                  <c:v>география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Качество знаний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математика</c:v>
                </c:pt>
                <c:pt idx="1">
                  <c:v>информатика</c:v>
                </c:pt>
                <c:pt idx="2">
                  <c:v>физика</c:v>
                </c:pt>
                <c:pt idx="3">
                  <c:v>биология</c:v>
                </c:pt>
                <c:pt idx="4">
                  <c:v>химия</c:v>
                </c:pt>
                <c:pt idx="5">
                  <c:v>география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36</c:v>
                </c:pt>
                <c:pt idx="1">
                  <c:v>56</c:v>
                </c:pt>
                <c:pt idx="2">
                  <c:v>52</c:v>
                </c:pt>
                <c:pt idx="3">
                  <c:v>60</c:v>
                </c:pt>
                <c:pt idx="4">
                  <c:v>45</c:v>
                </c:pt>
                <c:pt idx="5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50717440"/>
        <c:axId val="50718976"/>
        <c:axId val="0"/>
      </c:bar3DChart>
      <c:catAx>
        <c:axId val="50717440"/>
        <c:scaling>
          <c:orientation val="minMax"/>
        </c:scaling>
        <c:delete val="0"/>
        <c:axPos val="b"/>
        <c:majorTickMark val="out"/>
        <c:minorTickMark val="none"/>
        <c:tickLblPos val="nextTo"/>
        <c:crossAx val="50718976"/>
        <c:crosses val="autoZero"/>
        <c:auto val="1"/>
        <c:lblAlgn val="ctr"/>
        <c:lblOffset val="100"/>
        <c:noMultiLvlLbl val="0"/>
      </c:catAx>
      <c:valAx>
        <c:axId val="50718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07174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Успеваемость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математика</c:v>
                </c:pt>
                <c:pt idx="1">
                  <c:v>информатика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биология</c:v>
                </c:pt>
                <c:pt idx="5">
                  <c:v>география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Качество знаний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математика</c:v>
                </c:pt>
                <c:pt idx="1">
                  <c:v>информатика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биология</c:v>
                </c:pt>
                <c:pt idx="5">
                  <c:v>география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35</c:v>
                </c:pt>
                <c:pt idx="1">
                  <c:v>58</c:v>
                </c:pt>
                <c:pt idx="2">
                  <c:v>51</c:v>
                </c:pt>
                <c:pt idx="3">
                  <c:v>48</c:v>
                </c:pt>
                <c:pt idx="4">
                  <c:v>65</c:v>
                </c:pt>
                <c:pt idx="5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51242112"/>
        <c:axId val="51243648"/>
        <c:axId val="51192704"/>
      </c:bar3DChart>
      <c:catAx>
        <c:axId val="51242112"/>
        <c:scaling>
          <c:orientation val="minMax"/>
        </c:scaling>
        <c:delete val="0"/>
        <c:axPos val="b"/>
        <c:majorTickMark val="out"/>
        <c:minorTickMark val="none"/>
        <c:tickLblPos val="nextTo"/>
        <c:crossAx val="51243648"/>
        <c:crosses val="autoZero"/>
        <c:auto val="1"/>
        <c:lblAlgn val="ctr"/>
        <c:lblOffset val="100"/>
        <c:noMultiLvlLbl val="0"/>
      </c:catAx>
      <c:valAx>
        <c:axId val="51243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1242112"/>
        <c:crosses val="autoZero"/>
        <c:crossBetween val="between"/>
      </c:valAx>
      <c:serAx>
        <c:axId val="51192704"/>
        <c:scaling>
          <c:orientation val="minMax"/>
        </c:scaling>
        <c:delete val="0"/>
        <c:axPos val="b"/>
        <c:majorTickMark val="out"/>
        <c:minorTickMark val="none"/>
        <c:tickLblPos val="nextTo"/>
        <c:crossAx val="51243648"/>
        <c:crosses val="autoZero"/>
      </c:ser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789D3D-A7B5-4F64-9D9B-0DA60E9C7AB9}" type="doc">
      <dgm:prSet loTypeId="urn:microsoft.com/office/officeart/2005/8/layout/radial5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B07D571-CE9D-49F0-9FE4-BB0CB96B975F}">
      <dgm:prSet phldrT="[Текст]" custT="1"/>
      <dgm:spPr/>
      <dgm:t>
        <a:bodyPr/>
        <a:lstStyle/>
        <a:p>
          <a:r>
            <a:rPr lang="ru-RU" sz="2400" dirty="0" err="1" smtClean="0">
              <a:solidFill>
                <a:srgbClr val="002060"/>
              </a:solidFill>
            </a:rPr>
            <a:t>Методи-ческая</a:t>
          </a:r>
          <a:r>
            <a:rPr lang="ru-RU" sz="2400" dirty="0" smtClean="0">
              <a:solidFill>
                <a:srgbClr val="002060"/>
              </a:solidFill>
            </a:rPr>
            <a:t> копилка</a:t>
          </a:r>
          <a:endParaRPr lang="ru-RU" sz="2400" dirty="0">
            <a:solidFill>
              <a:srgbClr val="002060"/>
            </a:solidFill>
          </a:endParaRPr>
        </a:p>
      </dgm:t>
    </dgm:pt>
    <dgm:pt modelId="{B1DE5BA5-82E7-46EF-A92D-2EB295BD3A92}" type="parTrans" cxnId="{E9C4DD00-1EF3-474A-B7CD-B95F3018C507}">
      <dgm:prSet/>
      <dgm:spPr/>
      <dgm:t>
        <a:bodyPr/>
        <a:lstStyle/>
        <a:p>
          <a:endParaRPr lang="ru-RU"/>
        </a:p>
      </dgm:t>
    </dgm:pt>
    <dgm:pt modelId="{09EB98DE-D6A9-4361-AA47-55BCD75D2C05}" type="sibTrans" cxnId="{E9C4DD00-1EF3-474A-B7CD-B95F3018C507}">
      <dgm:prSet/>
      <dgm:spPr/>
      <dgm:t>
        <a:bodyPr/>
        <a:lstStyle/>
        <a:p>
          <a:endParaRPr lang="ru-RU"/>
        </a:p>
      </dgm:t>
    </dgm:pt>
    <dgm:pt modelId="{5A162562-6657-418B-8C76-50A14F5D1BA3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002060"/>
              </a:solidFill>
            </a:rPr>
            <a:t>Использование ИКТ -технологий на уроках математики</a:t>
          </a:r>
          <a:endParaRPr lang="ru-RU" sz="1400" dirty="0">
            <a:solidFill>
              <a:srgbClr val="002060"/>
            </a:solidFill>
          </a:endParaRPr>
        </a:p>
      </dgm:t>
    </dgm:pt>
    <dgm:pt modelId="{0AE542E5-1473-49A8-A540-84ABC3BC9F87}" type="parTrans" cxnId="{FF7F569E-751D-4B79-B3FC-DE26BD19BA8B}">
      <dgm:prSet/>
      <dgm:spPr/>
      <dgm:t>
        <a:bodyPr/>
        <a:lstStyle/>
        <a:p>
          <a:endParaRPr lang="ru-RU"/>
        </a:p>
      </dgm:t>
    </dgm:pt>
    <dgm:pt modelId="{3C43F6B8-F206-4E58-AAAD-A17E82CA3DD6}" type="sibTrans" cxnId="{FF7F569E-751D-4B79-B3FC-DE26BD19BA8B}">
      <dgm:prSet/>
      <dgm:spPr/>
      <dgm:t>
        <a:bodyPr/>
        <a:lstStyle/>
        <a:p>
          <a:endParaRPr lang="ru-RU"/>
        </a:p>
      </dgm:t>
    </dgm:pt>
    <dgm:pt modelId="{10A86F0D-4A42-4719-B3EA-E38AFC448EEC}">
      <dgm:prSet/>
      <dgm:spPr/>
      <dgm:t>
        <a:bodyPr/>
        <a:lstStyle/>
        <a:p>
          <a:endParaRPr lang="ru-RU"/>
        </a:p>
      </dgm:t>
    </dgm:pt>
    <dgm:pt modelId="{FC297719-040D-4F75-B019-4605259F2F5A}" type="parTrans" cxnId="{102D85B9-3C32-4130-BD96-267065ADFA11}">
      <dgm:prSet/>
      <dgm:spPr/>
      <dgm:t>
        <a:bodyPr/>
        <a:lstStyle/>
        <a:p>
          <a:endParaRPr lang="ru-RU"/>
        </a:p>
      </dgm:t>
    </dgm:pt>
    <dgm:pt modelId="{3E239105-75AF-4FF5-A410-B268DF79F9CC}" type="sibTrans" cxnId="{102D85B9-3C32-4130-BD96-267065ADFA11}">
      <dgm:prSet/>
      <dgm:spPr/>
      <dgm:t>
        <a:bodyPr/>
        <a:lstStyle/>
        <a:p>
          <a:endParaRPr lang="ru-RU"/>
        </a:p>
      </dgm:t>
    </dgm:pt>
    <dgm:pt modelId="{640B954A-E6E1-4EB0-8C08-4F02FED2F976}">
      <dgm:prSet custT="1"/>
      <dgm:spPr/>
      <dgm:t>
        <a:bodyPr/>
        <a:lstStyle/>
        <a:p>
          <a:r>
            <a:rPr lang="ru-RU" sz="1400" dirty="0" smtClean="0">
              <a:solidFill>
                <a:srgbClr val="002060"/>
              </a:solidFill>
            </a:rPr>
            <a:t>Развитие познавательной активности на уроках географии</a:t>
          </a:r>
          <a:endParaRPr lang="ru-RU" sz="1400" dirty="0">
            <a:solidFill>
              <a:srgbClr val="002060"/>
            </a:solidFill>
          </a:endParaRPr>
        </a:p>
      </dgm:t>
    </dgm:pt>
    <dgm:pt modelId="{06CAD712-568C-4987-87E7-987C559F7FC6}" type="parTrans" cxnId="{AF969ACD-329D-40AA-8C88-D16F776EE44D}">
      <dgm:prSet/>
      <dgm:spPr/>
      <dgm:t>
        <a:bodyPr/>
        <a:lstStyle/>
        <a:p>
          <a:endParaRPr lang="ru-RU"/>
        </a:p>
      </dgm:t>
    </dgm:pt>
    <dgm:pt modelId="{A3C25B4D-1BDC-4064-B6B4-8ACA17838020}" type="sibTrans" cxnId="{AF969ACD-329D-40AA-8C88-D16F776EE44D}">
      <dgm:prSet/>
      <dgm:spPr/>
      <dgm:t>
        <a:bodyPr/>
        <a:lstStyle/>
        <a:p>
          <a:endParaRPr lang="ru-RU"/>
        </a:p>
      </dgm:t>
    </dgm:pt>
    <dgm:pt modelId="{379F456A-7FB9-4842-ABE7-A5C30D4759A2}">
      <dgm:prSet/>
      <dgm:spPr/>
      <dgm:t>
        <a:bodyPr/>
        <a:lstStyle/>
        <a:p>
          <a:r>
            <a:rPr lang="ru-RU" dirty="0" smtClean="0"/>
            <a:t>Развитие познавательной активности учащихся на уроках химии через использование современных технологий и методов обучения</a:t>
          </a:r>
          <a:endParaRPr lang="ru-RU" dirty="0"/>
        </a:p>
      </dgm:t>
    </dgm:pt>
    <dgm:pt modelId="{7278E928-BB92-4247-9813-6E385DBAAB88}" type="parTrans" cxnId="{88DBEB4E-3281-4349-A764-85568BC78707}">
      <dgm:prSet/>
      <dgm:spPr/>
      <dgm:t>
        <a:bodyPr/>
        <a:lstStyle/>
        <a:p>
          <a:endParaRPr lang="ru-RU"/>
        </a:p>
      </dgm:t>
    </dgm:pt>
    <dgm:pt modelId="{FEA85B4B-74B3-4C9A-A77C-E5AEAE6E165C}" type="sibTrans" cxnId="{88DBEB4E-3281-4349-A764-85568BC78707}">
      <dgm:prSet/>
      <dgm:spPr/>
      <dgm:t>
        <a:bodyPr/>
        <a:lstStyle/>
        <a:p>
          <a:endParaRPr lang="ru-RU"/>
        </a:p>
      </dgm:t>
    </dgm:pt>
    <dgm:pt modelId="{7D6C6F9B-2C5C-41B1-8DD4-884E5D508EED}">
      <dgm:prSet custT="1"/>
      <dgm:spPr/>
      <dgm:t>
        <a:bodyPr/>
        <a:lstStyle/>
        <a:p>
          <a:r>
            <a:rPr lang="ru-RU" sz="1400" dirty="0" err="1" smtClean="0">
              <a:solidFill>
                <a:srgbClr val="002060"/>
              </a:solidFill>
            </a:rPr>
            <a:t>Межпредметные</a:t>
          </a:r>
          <a:r>
            <a:rPr lang="ru-RU" sz="1400" dirty="0" smtClean="0">
              <a:solidFill>
                <a:srgbClr val="002060"/>
              </a:solidFill>
            </a:rPr>
            <a:t> связи курса физики в средней школе</a:t>
          </a:r>
          <a:endParaRPr lang="ru-RU" sz="1400" dirty="0">
            <a:solidFill>
              <a:srgbClr val="002060"/>
            </a:solidFill>
          </a:endParaRPr>
        </a:p>
      </dgm:t>
    </dgm:pt>
    <dgm:pt modelId="{00E1B951-00E2-43A1-855B-C76AFD445E8C}" type="parTrans" cxnId="{20B6CB70-26FD-4797-802C-DCB2CDD7C3C9}">
      <dgm:prSet/>
      <dgm:spPr/>
      <dgm:t>
        <a:bodyPr/>
        <a:lstStyle/>
        <a:p>
          <a:endParaRPr lang="ru-RU"/>
        </a:p>
      </dgm:t>
    </dgm:pt>
    <dgm:pt modelId="{D7AA9F25-47B1-4599-8455-E1EE1A594675}" type="sibTrans" cxnId="{20B6CB70-26FD-4797-802C-DCB2CDD7C3C9}">
      <dgm:prSet/>
      <dgm:spPr/>
      <dgm:t>
        <a:bodyPr/>
        <a:lstStyle/>
        <a:p>
          <a:endParaRPr lang="ru-RU"/>
        </a:p>
      </dgm:t>
    </dgm:pt>
    <dgm:pt modelId="{2389B044-8A70-4384-95DC-196FA3C4E319}">
      <dgm:prSet custT="1"/>
      <dgm:spPr/>
      <dgm:t>
        <a:bodyPr/>
        <a:lstStyle/>
        <a:p>
          <a:r>
            <a:rPr lang="ru-RU" sz="1400" dirty="0" err="1" smtClean="0">
              <a:solidFill>
                <a:srgbClr val="002060"/>
              </a:solidFill>
            </a:rPr>
            <a:t>Компетентностный</a:t>
          </a:r>
          <a:r>
            <a:rPr lang="ru-RU" sz="1400" dirty="0" smtClean="0">
              <a:solidFill>
                <a:srgbClr val="002060"/>
              </a:solidFill>
            </a:rPr>
            <a:t> подход в обучении математики</a:t>
          </a:r>
          <a:endParaRPr lang="ru-RU" sz="1400" dirty="0">
            <a:solidFill>
              <a:srgbClr val="002060"/>
            </a:solidFill>
          </a:endParaRPr>
        </a:p>
      </dgm:t>
    </dgm:pt>
    <dgm:pt modelId="{57E9ABED-5198-45CF-A67D-0CEE0C6063D6}" type="parTrans" cxnId="{1A9B0691-2452-4AB3-B7E6-FA3232B96726}">
      <dgm:prSet/>
      <dgm:spPr/>
      <dgm:t>
        <a:bodyPr/>
        <a:lstStyle/>
        <a:p>
          <a:endParaRPr lang="ru-RU"/>
        </a:p>
      </dgm:t>
    </dgm:pt>
    <dgm:pt modelId="{5318B06A-D1D8-40A2-9FEB-8A331F4C1C62}" type="sibTrans" cxnId="{1A9B0691-2452-4AB3-B7E6-FA3232B96726}">
      <dgm:prSet/>
      <dgm:spPr/>
      <dgm:t>
        <a:bodyPr/>
        <a:lstStyle/>
        <a:p>
          <a:endParaRPr lang="ru-RU"/>
        </a:p>
      </dgm:t>
    </dgm:pt>
    <dgm:pt modelId="{CD9F99EA-9066-4E8E-BF21-F2CEE4DA3DE3}" type="pres">
      <dgm:prSet presAssocID="{49789D3D-A7B5-4F64-9D9B-0DA60E9C7AB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72583D-2BC9-4859-B1DB-6E086DD8D9CB}" type="pres">
      <dgm:prSet presAssocID="{DB07D571-CE9D-49F0-9FE4-BB0CB96B975F}" presName="centerShape" presStyleLbl="node0" presStyleIdx="0" presStyleCnt="1" custScaleX="139911" custScaleY="121318" custLinFactNeighborX="0" custLinFactNeighborY="2330"/>
      <dgm:spPr/>
      <dgm:t>
        <a:bodyPr/>
        <a:lstStyle/>
        <a:p>
          <a:endParaRPr lang="ru-RU"/>
        </a:p>
      </dgm:t>
    </dgm:pt>
    <dgm:pt modelId="{21C8A07C-FF4C-47B8-8776-DE9726112E5D}" type="pres">
      <dgm:prSet presAssocID="{0AE542E5-1473-49A8-A540-84ABC3BC9F87}" presName="parTrans" presStyleLbl="sibTrans2D1" presStyleIdx="0" presStyleCnt="6"/>
      <dgm:spPr/>
      <dgm:t>
        <a:bodyPr/>
        <a:lstStyle/>
        <a:p>
          <a:endParaRPr lang="ru-RU"/>
        </a:p>
      </dgm:t>
    </dgm:pt>
    <dgm:pt modelId="{7DCCCD39-FE1F-4156-92B4-FBD5A12FA2BE}" type="pres">
      <dgm:prSet presAssocID="{0AE542E5-1473-49A8-A540-84ABC3BC9F87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FAF05CA4-7210-4B7C-A5B1-532F244388B6}" type="pres">
      <dgm:prSet presAssocID="{5A162562-6657-418B-8C76-50A14F5D1BA3}" presName="node" presStyleLbl="node1" presStyleIdx="0" presStyleCnt="6" custRadScaleRad="104762" custRadScaleInc="43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8C032E-0902-4D4E-9D09-0217ACB06108}" type="pres">
      <dgm:prSet presAssocID="{57E9ABED-5198-45CF-A67D-0CEE0C6063D6}" presName="parTrans" presStyleLbl="sibTrans2D1" presStyleIdx="1" presStyleCnt="6"/>
      <dgm:spPr/>
      <dgm:t>
        <a:bodyPr/>
        <a:lstStyle/>
        <a:p>
          <a:endParaRPr lang="ru-RU"/>
        </a:p>
      </dgm:t>
    </dgm:pt>
    <dgm:pt modelId="{4EBE3AAE-6896-4C18-BB26-2157D1942799}" type="pres">
      <dgm:prSet presAssocID="{57E9ABED-5198-45CF-A67D-0CEE0C6063D6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B60D5A33-AAE4-4BB9-9855-EBAFD4663BDD}" type="pres">
      <dgm:prSet presAssocID="{2389B044-8A70-4384-95DC-196FA3C4E31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9DB0C0-5A1B-45B3-8F51-30A764424B20}" type="pres">
      <dgm:prSet presAssocID="{FC297719-040D-4F75-B019-4605259F2F5A}" presName="parTrans" presStyleLbl="sibTrans2D1" presStyleIdx="2" presStyleCnt="6"/>
      <dgm:spPr/>
      <dgm:t>
        <a:bodyPr/>
        <a:lstStyle/>
        <a:p>
          <a:endParaRPr lang="ru-RU"/>
        </a:p>
      </dgm:t>
    </dgm:pt>
    <dgm:pt modelId="{C046FF83-C471-4B6A-9859-4982E760B47C}" type="pres">
      <dgm:prSet presAssocID="{FC297719-040D-4F75-B019-4605259F2F5A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9C9ED15C-E1D9-4B62-9A7F-714EF4583C2C}" type="pres">
      <dgm:prSet presAssocID="{10A86F0D-4A42-4719-B3EA-E38AFC448EEC}" presName="node" presStyleLbl="node1" presStyleIdx="2" presStyleCnt="6" custScaleX="117755" custRadScaleRad="157820" custRadScaleInc="188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69E5DC-10C4-4C6E-89DF-C2DA4F4D1EFC}" type="pres">
      <dgm:prSet presAssocID="{06CAD712-568C-4987-87E7-987C559F7FC6}" presName="parTrans" presStyleLbl="sibTrans2D1" presStyleIdx="3" presStyleCnt="6"/>
      <dgm:spPr/>
      <dgm:t>
        <a:bodyPr/>
        <a:lstStyle/>
        <a:p>
          <a:endParaRPr lang="ru-RU"/>
        </a:p>
      </dgm:t>
    </dgm:pt>
    <dgm:pt modelId="{9C6692A7-8F08-4633-AEF7-78B2D75C238F}" type="pres">
      <dgm:prSet presAssocID="{06CAD712-568C-4987-87E7-987C559F7FC6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628F492F-2397-4081-B906-94EB55A85F52}" type="pres">
      <dgm:prSet presAssocID="{640B954A-E6E1-4EB0-8C08-4F02FED2F97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7462B2-6E6D-414B-AB2E-43AE3019F0D6}" type="pres">
      <dgm:prSet presAssocID="{00E1B951-00E2-43A1-855B-C76AFD445E8C}" presName="parTrans" presStyleLbl="sibTrans2D1" presStyleIdx="4" presStyleCnt="6"/>
      <dgm:spPr/>
      <dgm:t>
        <a:bodyPr/>
        <a:lstStyle/>
        <a:p>
          <a:endParaRPr lang="ru-RU"/>
        </a:p>
      </dgm:t>
    </dgm:pt>
    <dgm:pt modelId="{6582505B-F49C-4692-B001-5FAE5F3B1754}" type="pres">
      <dgm:prSet presAssocID="{00E1B951-00E2-43A1-855B-C76AFD445E8C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DBEEA550-8B99-424C-B6B5-825A906F762D}" type="pres">
      <dgm:prSet presAssocID="{7D6C6F9B-2C5C-41B1-8DD4-884E5D508EE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7717D6-1259-4AE2-95BD-1EDAA8A95ECD}" type="pres">
      <dgm:prSet presAssocID="{7278E928-BB92-4247-9813-6E385DBAAB88}" presName="parTrans" presStyleLbl="sibTrans2D1" presStyleIdx="5" presStyleCnt="6"/>
      <dgm:spPr/>
      <dgm:t>
        <a:bodyPr/>
        <a:lstStyle/>
        <a:p>
          <a:endParaRPr lang="ru-RU"/>
        </a:p>
      </dgm:t>
    </dgm:pt>
    <dgm:pt modelId="{A8211A54-537E-44E7-B362-5F7AAE38F890}" type="pres">
      <dgm:prSet presAssocID="{7278E928-BB92-4247-9813-6E385DBAAB88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D2851D4E-3D5D-4EE8-8C66-F8D31999AD42}" type="pres">
      <dgm:prSet presAssocID="{379F456A-7FB9-4842-ABE7-A5C30D4759A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91DC76-4277-40BE-A472-573A20B4EF3E}" type="presOf" srcId="{00E1B951-00E2-43A1-855B-C76AFD445E8C}" destId="{6582505B-F49C-4692-B001-5FAE5F3B1754}" srcOrd="1" destOrd="0" presId="urn:microsoft.com/office/officeart/2005/8/layout/radial5"/>
    <dgm:cxn modelId="{AC42D8ED-58BE-4363-9542-4944AA3E58A1}" type="presOf" srcId="{0AE542E5-1473-49A8-A540-84ABC3BC9F87}" destId="{7DCCCD39-FE1F-4156-92B4-FBD5A12FA2BE}" srcOrd="1" destOrd="0" presId="urn:microsoft.com/office/officeart/2005/8/layout/radial5"/>
    <dgm:cxn modelId="{AF969ACD-329D-40AA-8C88-D16F776EE44D}" srcId="{DB07D571-CE9D-49F0-9FE4-BB0CB96B975F}" destId="{640B954A-E6E1-4EB0-8C08-4F02FED2F976}" srcOrd="3" destOrd="0" parTransId="{06CAD712-568C-4987-87E7-987C559F7FC6}" sibTransId="{A3C25B4D-1BDC-4064-B6B4-8ACA17838020}"/>
    <dgm:cxn modelId="{E9B8EAB4-D045-4676-AF11-456F097FBA22}" type="presOf" srcId="{57E9ABED-5198-45CF-A67D-0CEE0C6063D6}" destId="{5D8C032E-0902-4D4E-9D09-0217ACB06108}" srcOrd="0" destOrd="0" presId="urn:microsoft.com/office/officeart/2005/8/layout/radial5"/>
    <dgm:cxn modelId="{24C7A74B-E387-494C-B546-85C86FF06476}" type="presOf" srcId="{5A162562-6657-418B-8C76-50A14F5D1BA3}" destId="{FAF05CA4-7210-4B7C-A5B1-532F244388B6}" srcOrd="0" destOrd="0" presId="urn:microsoft.com/office/officeart/2005/8/layout/radial5"/>
    <dgm:cxn modelId="{102D85B9-3C32-4130-BD96-267065ADFA11}" srcId="{DB07D571-CE9D-49F0-9FE4-BB0CB96B975F}" destId="{10A86F0D-4A42-4719-B3EA-E38AFC448EEC}" srcOrd="2" destOrd="0" parTransId="{FC297719-040D-4F75-B019-4605259F2F5A}" sibTransId="{3E239105-75AF-4FF5-A410-B268DF79F9CC}"/>
    <dgm:cxn modelId="{88DBEB4E-3281-4349-A764-85568BC78707}" srcId="{DB07D571-CE9D-49F0-9FE4-BB0CB96B975F}" destId="{379F456A-7FB9-4842-ABE7-A5C30D4759A2}" srcOrd="5" destOrd="0" parTransId="{7278E928-BB92-4247-9813-6E385DBAAB88}" sibTransId="{FEA85B4B-74B3-4C9A-A77C-E5AEAE6E165C}"/>
    <dgm:cxn modelId="{1C7E7424-7DFB-4247-9789-40DF4CADE1C1}" type="presOf" srcId="{00E1B951-00E2-43A1-855B-C76AFD445E8C}" destId="{187462B2-6E6D-414B-AB2E-43AE3019F0D6}" srcOrd="0" destOrd="0" presId="urn:microsoft.com/office/officeart/2005/8/layout/radial5"/>
    <dgm:cxn modelId="{25C48FD5-2915-413A-A801-B000ACD07C6A}" type="presOf" srcId="{7278E928-BB92-4247-9813-6E385DBAAB88}" destId="{A8211A54-537E-44E7-B362-5F7AAE38F890}" srcOrd="1" destOrd="0" presId="urn:microsoft.com/office/officeart/2005/8/layout/radial5"/>
    <dgm:cxn modelId="{20B6CB70-26FD-4797-802C-DCB2CDD7C3C9}" srcId="{DB07D571-CE9D-49F0-9FE4-BB0CB96B975F}" destId="{7D6C6F9B-2C5C-41B1-8DD4-884E5D508EED}" srcOrd="4" destOrd="0" parTransId="{00E1B951-00E2-43A1-855B-C76AFD445E8C}" sibTransId="{D7AA9F25-47B1-4599-8455-E1EE1A594675}"/>
    <dgm:cxn modelId="{77CFD6A1-8991-40C4-9EA3-0AB466C6774F}" type="presOf" srcId="{DB07D571-CE9D-49F0-9FE4-BB0CB96B975F}" destId="{2072583D-2BC9-4859-B1DB-6E086DD8D9CB}" srcOrd="0" destOrd="0" presId="urn:microsoft.com/office/officeart/2005/8/layout/radial5"/>
    <dgm:cxn modelId="{A4DEAB90-F03A-4749-ACDC-9A1DA13AC450}" type="presOf" srcId="{7278E928-BB92-4247-9813-6E385DBAAB88}" destId="{A97717D6-1259-4AE2-95BD-1EDAA8A95ECD}" srcOrd="0" destOrd="0" presId="urn:microsoft.com/office/officeart/2005/8/layout/radial5"/>
    <dgm:cxn modelId="{E414BD4B-8278-4AB7-8862-552F3FF2669F}" type="presOf" srcId="{FC297719-040D-4F75-B019-4605259F2F5A}" destId="{6C9DB0C0-5A1B-45B3-8F51-30A764424B20}" srcOrd="0" destOrd="0" presId="urn:microsoft.com/office/officeart/2005/8/layout/radial5"/>
    <dgm:cxn modelId="{D56EEEB5-8BCF-48B3-84C3-61705D0501E2}" type="presOf" srcId="{06CAD712-568C-4987-87E7-987C559F7FC6}" destId="{9C6692A7-8F08-4633-AEF7-78B2D75C238F}" srcOrd="1" destOrd="0" presId="urn:microsoft.com/office/officeart/2005/8/layout/radial5"/>
    <dgm:cxn modelId="{E9C4DD00-1EF3-474A-B7CD-B95F3018C507}" srcId="{49789D3D-A7B5-4F64-9D9B-0DA60E9C7AB9}" destId="{DB07D571-CE9D-49F0-9FE4-BB0CB96B975F}" srcOrd="0" destOrd="0" parTransId="{B1DE5BA5-82E7-46EF-A92D-2EB295BD3A92}" sibTransId="{09EB98DE-D6A9-4361-AA47-55BCD75D2C05}"/>
    <dgm:cxn modelId="{32A3D6F2-AA4D-417E-B38C-8141F81200D5}" type="presOf" srcId="{2389B044-8A70-4384-95DC-196FA3C4E319}" destId="{B60D5A33-AAE4-4BB9-9855-EBAFD4663BDD}" srcOrd="0" destOrd="0" presId="urn:microsoft.com/office/officeart/2005/8/layout/radial5"/>
    <dgm:cxn modelId="{1D47F656-2BC2-456B-833C-54AC32B07C7A}" type="presOf" srcId="{57E9ABED-5198-45CF-A67D-0CEE0C6063D6}" destId="{4EBE3AAE-6896-4C18-BB26-2157D1942799}" srcOrd="1" destOrd="0" presId="urn:microsoft.com/office/officeart/2005/8/layout/radial5"/>
    <dgm:cxn modelId="{7A9FE440-E653-41FC-A792-2E9E39F29F03}" type="presOf" srcId="{7D6C6F9B-2C5C-41B1-8DD4-884E5D508EED}" destId="{DBEEA550-8B99-424C-B6B5-825A906F762D}" srcOrd="0" destOrd="0" presId="urn:microsoft.com/office/officeart/2005/8/layout/radial5"/>
    <dgm:cxn modelId="{C65EF33B-BB54-4A9E-B3E9-6C6D1DE2F0F4}" type="presOf" srcId="{10A86F0D-4A42-4719-B3EA-E38AFC448EEC}" destId="{9C9ED15C-E1D9-4B62-9A7F-714EF4583C2C}" srcOrd="0" destOrd="0" presId="urn:microsoft.com/office/officeart/2005/8/layout/radial5"/>
    <dgm:cxn modelId="{AF81E38A-244A-4A37-AAD0-39BD755AF49E}" type="presOf" srcId="{0AE542E5-1473-49A8-A540-84ABC3BC9F87}" destId="{21C8A07C-FF4C-47B8-8776-DE9726112E5D}" srcOrd="0" destOrd="0" presId="urn:microsoft.com/office/officeart/2005/8/layout/radial5"/>
    <dgm:cxn modelId="{FF7F569E-751D-4B79-B3FC-DE26BD19BA8B}" srcId="{DB07D571-CE9D-49F0-9FE4-BB0CB96B975F}" destId="{5A162562-6657-418B-8C76-50A14F5D1BA3}" srcOrd="0" destOrd="0" parTransId="{0AE542E5-1473-49A8-A540-84ABC3BC9F87}" sibTransId="{3C43F6B8-F206-4E58-AAAD-A17E82CA3DD6}"/>
    <dgm:cxn modelId="{27DE7295-917B-4D0B-84E7-8653AC2CCE4F}" type="presOf" srcId="{FC297719-040D-4F75-B019-4605259F2F5A}" destId="{C046FF83-C471-4B6A-9859-4982E760B47C}" srcOrd="1" destOrd="0" presId="urn:microsoft.com/office/officeart/2005/8/layout/radial5"/>
    <dgm:cxn modelId="{109A4E60-05A9-48BA-9827-946FAE628EC1}" type="presOf" srcId="{49789D3D-A7B5-4F64-9D9B-0DA60E9C7AB9}" destId="{CD9F99EA-9066-4E8E-BF21-F2CEE4DA3DE3}" srcOrd="0" destOrd="0" presId="urn:microsoft.com/office/officeart/2005/8/layout/radial5"/>
    <dgm:cxn modelId="{8696BE26-A750-4983-AC3D-EC65550A1BF2}" type="presOf" srcId="{06CAD712-568C-4987-87E7-987C559F7FC6}" destId="{EA69E5DC-10C4-4C6E-89DF-C2DA4F4D1EFC}" srcOrd="0" destOrd="0" presId="urn:microsoft.com/office/officeart/2005/8/layout/radial5"/>
    <dgm:cxn modelId="{9546E9C0-8957-4E5A-9814-4389474B5808}" type="presOf" srcId="{379F456A-7FB9-4842-ABE7-A5C30D4759A2}" destId="{D2851D4E-3D5D-4EE8-8C66-F8D31999AD42}" srcOrd="0" destOrd="0" presId="urn:microsoft.com/office/officeart/2005/8/layout/radial5"/>
    <dgm:cxn modelId="{191B3AA2-B2B8-4C70-B7FB-EF723434C751}" type="presOf" srcId="{640B954A-E6E1-4EB0-8C08-4F02FED2F976}" destId="{628F492F-2397-4081-B906-94EB55A85F52}" srcOrd="0" destOrd="0" presId="urn:microsoft.com/office/officeart/2005/8/layout/radial5"/>
    <dgm:cxn modelId="{1A9B0691-2452-4AB3-B7E6-FA3232B96726}" srcId="{DB07D571-CE9D-49F0-9FE4-BB0CB96B975F}" destId="{2389B044-8A70-4384-95DC-196FA3C4E319}" srcOrd="1" destOrd="0" parTransId="{57E9ABED-5198-45CF-A67D-0CEE0C6063D6}" sibTransId="{5318B06A-D1D8-40A2-9FEB-8A331F4C1C62}"/>
    <dgm:cxn modelId="{1FCB7F95-33AF-4A50-8023-07BC5516A95C}" type="presParOf" srcId="{CD9F99EA-9066-4E8E-BF21-F2CEE4DA3DE3}" destId="{2072583D-2BC9-4859-B1DB-6E086DD8D9CB}" srcOrd="0" destOrd="0" presId="urn:microsoft.com/office/officeart/2005/8/layout/radial5"/>
    <dgm:cxn modelId="{C42AD7AC-510C-4C1E-8F03-BDD1CC5FE65B}" type="presParOf" srcId="{CD9F99EA-9066-4E8E-BF21-F2CEE4DA3DE3}" destId="{21C8A07C-FF4C-47B8-8776-DE9726112E5D}" srcOrd="1" destOrd="0" presId="urn:microsoft.com/office/officeart/2005/8/layout/radial5"/>
    <dgm:cxn modelId="{B2ECF2EC-53D2-46A7-B225-80F6EBEE2E1F}" type="presParOf" srcId="{21C8A07C-FF4C-47B8-8776-DE9726112E5D}" destId="{7DCCCD39-FE1F-4156-92B4-FBD5A12FA2BE}" srcOrd="0" destOrd="0" presId="urn:microsoft.com/office/officeart/2005/8/layout/radial5"/>
    <dgm:cxn modelId="{8AA92B89-C8EF-4F7F-B1D2-21241E3D6F4E}" type="presParOf" srcId="{CD9F99EA-9066-4E8E-BF21-F2CEE4DA3DE3}" destId="{FAF05CA4-7210-4B7C-A5B1-532F244388B6}" srcOrd="2" destOrd="0" presId="urn:microsoft.com/office/officeart/2005/8/layout/radial5"/>
    <dgm:cxn modelId="{E12A0F2D-C0ED-4278-8A0A-93035D78F92D}" type="presParOf" srcId="{CD9F99EA-9066-4E8E-BF21-F2CEE4DA3DE3}" destId="{5D8C032E-0902-4D4E-9D09-0217ACB06108}" srcOrd="3" destOrd="0" presId="urn:microsoft.com/office/officeart/2005/8/layout/radial5"/>
    <dgm:cxn modelId="{DD6BB269-03BE-405A-8FB8-EF392AA1381E}" type="presParOf" srcId="{5D8C032E-0902-4D4E-9D09-0217ACB06108}" destId="{4EBE3AAE-6896-4C18-BB26-2157D1942799}" srcOrd="0" destOrd="0" presId="urn:microsoft.com/office/officeart/2005/8/layout/radial5"/>
    <dgm:cxn modelId="{932B70BC-B5BA-42FC-8A8C-B335F3B799FB}" type="presParOf" srcId="{CD9F99EA-9066-4E8E-BF21-F2CEE4DA3DE3}" destId="{B60D5A33-AAE4-4BB9-9855-EBAFD4663BDD}" srcOrd="4" destOrd="0" presId="urn:microsoft.com/office/officeart/2005/8/layout/radial5"/>
    <dgm:cxn modelId="{6B7D06B0-0FE8-44E3-A891-2C6DA8C91879}" type="presParOf" srcId="{CD9F99EA-9066-4E8E-BF21-F2CEE4DA3DE3}" destId="{6C9DB0C0-5A1B-45B3-8F51-30A764424B20}" srcOrd="5" destOrd="0" presId="urn:microsoft.com/office/officeart/2005/8/layout/radial5"/>
    <dgm:cxn modelId="{1CD18EF1-2794-46FF-8D94-EC109D995FFD}" type="presParOf" srcId="{6C9DB0C0-5A1B-45B3-8F51-30A764424B20}" destId="{C046FF83-C471-4B6A-9859-4982E760B47C}" srcOrd="0" destOrd="0" presId="urn:microsoft.com/office/officeart/2005/8/layout/radial5"/>
    <dgm:cxn modelId="{E4875033-7998-4DDC-854C-E76EA80D1D6D}" type="presParOf" srcId="{CD9F99EA-9066-4E8E-BF21-F2CEE4DA3DE3}" destId="{9C9ED15C-E1D9-4B62-9A7F-714EF4583C2C}" srcOrd="6" destOrd="0" presId="urn:microsoft.com/office/officeart/2005/8/layout/radial5"/>
    <dgm:cxn modelId="{2CF6712A-2450-4D50-BC1D-6F32E0B2A0C0}" type="presParOf" srcId="{CD9F99EA-9066-4E8E-BF21-F2CEE4DA3DE3}" destId="{EA69E5DC-10C4-4C6E-89DF-C2DA4F4D1EFC}" srcOrd="7" destOrd="0" presId="urn:microsoft.com/office/officeart/2005/8/layout/radial5"/>
    <dgm:cxn modelId="{21BE15FF-7C65-4D99-80E1-6084C3047B23}" type="presParOf" srcId="{EA69E5DC-10C4-4C6E-89DF-C2DA4F4D1EFC}" destId="{9C6692A7-8F08-4633-AEF7-78B2D75C238F}" srcOrd="0" destOrd="0" presId="urn:microsoft.com/office/officeart/2005/8/layout/radial5"/>
    <dgm:cxn modelId="{859464D0-4413-49C4-A818-A92B23D6223E}" type="presParOf" srcId="{CD9F99EA-9066-4E8E-BF21-F2CEE4DA3DE3}" destId="{628F492F-2397-4081-B906-94EB55A85F52}" srcOrd="8" destOrd="0" presId="urn:microsoft.com/office/officeart/2005/8/layout/radial5"/>
    <dgm:cxn modelId="{351186EC-A819-4DDA-BD07-4D0FCC8EEED4}" type="presParOf" srcId="{CD9F99EA-9066-4E8E-BF21-F2CEE4DA3DE3}" destId="{187462B2-6E6D-414B-AB2E-43AE3019F0D6}" srcOrd="9" destOrd="0" presId="urn:microsoft.com/office/officeart/2005/8/layout/radial5"/>
    <dgm:cxn modelId="{3ABC920F-386E-4155-9E3D-96F05E77E4E5}" type="presParOf" srcId="{187462B2-6E6D-414B-AB2E-43AE3019F0D6}" destId="{6582505B-F49C-4692-B001-5FAE5F3B1754}" srcOrd="0" destOrd="0" presId="urn:microsoft.com/office/officeart/2005/8/layout/radial5"/>
    <dgm:cxn modelId="{A1E24EF1-D144-4141-8982-DA3CCB5DA413}" type="presParOf" srcId="{CD9F99EA-9066-4E8E-BF21-F2CEE4DA3DE3}" destId="{DBEEA550-8B99-424C-B6B5-825A906F762D}" srcOrd="10" destOrd="0" presId="urn:microsoft.com/office/officeart/2005/8/layout/radial5"/>
    <dgm:cxn modelId="{596536D2-9DDC-492A-97CC-C8F4688ECDB8}" type="presParOf" srcId="{CD9F99EA-9066-4E8E-BF21-F2CEE4DA3DE3}" destId="{A97717D6-1259-4AE2-95BD-1EDAA8A95ECD}" srcOrd="11" destOrd="0" presId="urn:microsoft.com/office/officeart/2005/8/layout/radial5"/>
    <dgm:cxn modelId="{99C6B357-D611-4F44-995F-FA99F0EF154C}" type="presParOf" srcId="{A97717D6-1259-4AE2-95BD-1EDAA8A95ECD}" destId="{A8211A54-537E-44E7-B362-5F7AAE38F890}" srcOrd="0" destOrd="0" presId="urn:microsoft.com/office/officeart/2005/8/layout/radial5"/>
    <dgm:cxn modelId="{7AE8E2A1-C42C-4269-A4E7-23D37E5D30C2}" type="presParOf" srcId="{CD9F99EA-9066-4E8E-BF21-F2CEE4DA3DE3}" destId="{D2851D4E-3D5D-4EE8-8C66-F8D31999AD42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3C1F9-E5C1-426D-95D4-F72AFDDB2EDC}" type="doc">
      <dgm:prSet loTypeId="urn:microsoft.com/office/officeart/2005/8/layout/radial5" loCatId="cycle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E49AEF3-3901-4B0E-B0EF-A7E30790D882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</a:rPr>
            <a:t>Формы </a:t>
          </a:r>
        </a:p>
        <a:p>
          <a:r>
            <a:rPr lang="ru-RU" sz="2400" b="1" dirty="0" smtClean="0">
              <a:solidFill>
                <a:srgbClr val="002060"/>
              </a:solidFill>
            </a:rPr>
            <a:t>использования </a:t>
          </a:r>
        </a:p>
        <a:p>
          <a:r>
            <a:rPr lang="ru-RU" sz="2400" b="1" dirty="0" smtClean="0">
              <a:solidFill>
                <a:srgbClr val="002060"/>
              </a:solidFill>
            </a:rPr>
            <a:t>ИКТ на уроках</a:t>
          </a:r>
          <a:endParaRPr lang="ru-RU" sz="2400" b="1" dirty="0">
            <a:solidFill>
              <a:srgbClr val="002060"/>
            </a:solidFill>
          </a:endParaRPr>
        </a:p>
      </dgm:t>
    </dgm:pt>
    <dgm:pt modelId="{3EB3B9E1-46F8-452C-936B-54144158DC19}" type="parTrans" cxnId="{626E6D94-9A1F-4FB5-A00E-2F96AA8BAC6A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328AA5FB-60D8-400A-8834-7CDAF02B46AB}" type="sibTrans" cxnId="{626E6D94-9A1F-4FB5-A00E-2F96AA8BAC6A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0038F02D-846A-4A3B-B071-ABEFB378808E}">
      <dgm:prSet phldrT="[Текст]" custT="1"/>
      <dgm:spPr/>
      <dgm:t>
        <a:bodyPr/>
        <a:lstStyle/>
        <a:p>
          <a:r>
            <a:rPr lang="ru-RU" sz="1400" b="1" smtClean="0">
              <a:solidFill>
                <a:srgbClr val="002060"/>
              </a:solidFill>
            </a:rPr>
            <a:t>Дидактические материалы</a:t>
          </a:r>
          <a:endParaRPr lang="ru-RU" sz="1400" b="1" dirty="0">
            <a:solidFill>
              <a:srgbClr val="002060"/>
            </a:solidFill>
          </a:endParaRPr>
        </a:p>
      </dgm:t>
    </dgm:pt>
    <dgm:pt modelId="{C2C13EC1-8EE7-4288-ACAB-E2569C0D7CDD}" type="parTrans" cxnId="{9BBA3A1B-5D7F-4227-9240-0CD0E1DE03B6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63C84588-FB5F-4501-808A-866EC71E713F}" type="sibTrans" cxnId="{9BBA3A1B-5D7F-4227-9240-0CD0E1DE03B6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897B7CD6-CD41-4EBC-A0A6-1E34742EDD66}">
      <dgm:prSet phldrT="[Текст]"/>
      <dgm:spPr/>
      <dgm:t>
        <a:bodyPr/>
        <a:lstStyle/>
        <a:p>
          <a:r>
            <a:rPr lang="ru-RU" b="1" smtClean="0">
              <a:solidFill>
                <a:srgbClr val="002060"/>
              </a:solidFill>
            </a:rPr>
            <a:t>Использование </a:t>
          </a:r>
          <a:r>
            <a:rPr lang="en-US" b="1" smtClean="0">
              <a:solidFill>
                <a:srgbClr val="002060"/>
              </a:solidFill>
            </a:rPr>
            <a:t>CD,DVD</a:t>
          </a:r>
          <a:r>
            <a:rPr lang="ru-RU" b="1" smtClean="0">
              <a:solidFill>
                <a:srgbClr val="002060"/>
              </a:solidFill>
            </a:rPr>
            <a:t> дисков</a:t>
          </a:r>
          <a:endParaRPr lang="ru-RU" b="1" dirty="0">
            <a:solidFill>
              <a:srgbClr val="002060"/>
            </a:solidFill>
          </a:endParaRPr>
        </a:p>
      </dgm:t>
    </dgm:pt>
    <dgm:pt modelId="{C8B2146B-6A8B-4E50-9B4E-43A06D251339}" type="parTrans" cxnId="{436DA9AE-533B-4376-8C62-81FFBD2713B7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A62C7B9B-0837-4285-987A-2FDE636207B3}" type="sibTrans" cxnId="{436DA9AE-533B-4376-8C62-81FFBD2713B7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02D2A4F2-48A4-4661-A32E-2071836F9DA3}">
      <dgm:prSet phldrT="[Текст]"/>
      <dgm:spPr/>
      <dgm:t>
        <a:bodyPr/>
        <a:lstStyle/>
        <a:p>
          <a:r>
            <a:rPr lang="ru-RU" b="1" smtClean="0">
              <a:solidFill>
                <a:srgbClr val="002060"/>
              </a:solidFill>
            </a:rPr>
            <a:t>Использование интерактивной  доски</a:t>
          </a:r>
          <a:endParaRPr lang="ru-RU" b="1" dirty="0">
            <a:solidFill>
              <a:srgbClr val="002060"/>
            </a:solidFill>
          </a:endParaRPr>
        </a:p>
      </dgm:t>
    </dgm:pt>
    <dgm:pt modelId="{8C715A9D-B982-47D1-9DFE-A578FC86B8EE}" type="parTrans" cxnId="{427C01C0-D582-43E8-8DD3-2AB822C9042D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D6FA44B8-23D0-40AA-B8FC-92C55F575486}" type="sibTrans" cxnId="{427C01C0-D582-43E8-8DD3-2AB822C9042D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15CF8E19-33B2-49F1-8D00-BC468C25631E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Создание презентаций</a:t>
          </a:r>
          <a:endParaRPr lang="ru-RU" b="1" dirty="0">
            <a:solidFill>
              <a:srgbClr val="002060"/>
            </a:solidFill>
          </a:endParaRPr>
        </a:p>
      </dgm:t>
    </dgm:pt>
    <dgm:pt modelId="{ABA1B7FF-AB3D-4C5B-8581-7C69548B2CCB}" type="parTrans" cxnId="{13354A65-A08E-4A50-981D-D9F821C42D88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60486A12-5467-4A9E-9345-96CDE94BF05F}" type="sibTrans" cxnId="{13354A65-A08E-4A50-981D-D9F821C42D88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46BD4A5B-85AB-4CD9-9E57-0825FEC4FEF7}">
      <dgm:prSet/>
      <dgm:spPr/>
      <dgm:t>
        <a:bodyPr/>
        <a:lstStyle/>
        <a:p>
          <a:r>
            <a:rPr lang="ru-RU" b="1" smtClean="0">
              <a:solidFill>
                <a:srgbClr val="002060"/>
              </a:solidFill>
            </a:rPr>
            <a:t>Использование ЭОР</a:t>
          </a:r>
          <a:endParaRPr lang="ru-RU" b="1" dirty="0">
            <a:solidFill>
              <a:srgbClr val="002060"/>
            </a:solidFill>
          </a:endParaRPr>
        </a:p>
      </dgm:t>
    </dgm:pt>
    <dgm:pt modelId="{10CEF894-F78E-45F9-9092-4DD91672F627}" type="parTrans" cxnId="{2F2D5582-CED0-4619-8FB7-F43BBB3F5E0C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F8D7D5B4-4982-46D5-AE2E-7E743467CD9D}" type="sibTrans" cxnId="{2F2D5582-CED0-4619-8FB7-F43BBB3F5E0C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E25905A4-4B43-45C3-A8DD-5F4A181628A4}">
      <dgm:prSet/>
      <dgm:spPr/>
      <dgm:t>
        <a:bodyPr/>
        <a:lstStyle/>
        <a:p>
          <a:r>
            <a:rPr lang="ru-RU" b="1" smtClean="0">
              <a:solidFill>
                <a:srgbClr val="002060"/>
              </a:solidFill>
            </a:rPr>
            <a:t>Использование Интернет-ресуросв </a:t>
          </a:r>
          <a:endParaRPr lang="ru-RU" b="1" dirty="0">
            <a:solidFill>
              <a:srgbClr val="002060"/>
            </a:solidFill>
          </a:endParaRPr>
        </a:p>
      </dgm:t>
    </dgm:pt>
    <dgm:pt modelId="{34848461-EB2D-4785-B439-320A24711AE9}" type="parTrans" cxnId="{5E534CF5-8F7C-465F-8B98-48DA0A2E02FF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04971364-19C8-48C7-8425-A2D7E80B0599}" type="sibTrans" cxnId="{5E534CF5-8F7C-465F-8B98-48DA0A2E02FF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8C2D227C-1CA1-4E15-850F-5BB0FD8B18F5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Электронные  энциклопедии</a:t>
          </a:r>
          <a:endParaRPr lang="ru-RU" b="1" dirty="0">
            <a:solidFill>
              <a:srgbClr val="002060"/>
            </a:solidFill>
          </a:endParaRPr>
        </a:p>
      </dgm:t>
    </dgm:pt>
    <dgm:pt modelId="{5DDFD1F5-B939-487D-BD3C-FBC7FB385B92}" type="parTrans" cxnId="{5B45F8C2-8969-4102-BDBC-8F78942AD230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E9492761-CEBC-44EC-BB6E-FFBAC90673E5}" type="sibTrans" cxnId="{5B45F8C2-8969-4102-BDBC-8F78942AD230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FE5E3BCF-46A7-462C-8B3D-D2949A6F3197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Создание тестовых заданий в разных программах</a:t>
          </a:r>
          <a:endParaRPr lang="ru-RU" b="1" dirty="0">
            <a:solidFill>
              <a:srgbClr val="002060"/>
            </a:solidFill>
          </a:endParaRPr>
        </a:p>
      </dgm:t>
    </dgm:pt>
    <dgm:pt modelId="{B3998D4D-D895-416D-A0AF-C046F490F951}" type="parTrans" cxnId="{789BEE81-F9DD-427F-98D2-096244FAAD26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A29F13A8-4BDA-47F8-9018-42A335955A75}" type="sibTrans" cxnId="{789BEE81-F9DD-427F-98D2-096244FAAD26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64348B2B-70A2-4E34-8B1C-B93E04DE449D}" type="pres">
      <dgm:prSet presAssocID="{8163C1F9-E5C1-426D-95D4-F72AFDDB2ED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29A67E-7BC4-470E-B220-5C3C77CACFB9}" type="pres">
      <dgm:prSet presAssocID="{BE49AEF3-3901-4B0E-B0EF-A7E30790D882}" presName="centerShape" presStyleLbl="node0" presStyleIdx="0" presStyleCnt="1" custScaleX="260291" custScaleY="181599"/>
      <dgm:spPr/>
      <dgm:t>
        <a:bodyPr/>
        <a:lstStyle/>
        <a:p>
          <a:endParaRPr lang="ru-RU"/>
        </a:p>
      </dgm:t>
    </dgm:pt>
    <dgm:pt modelId="{CB82DB28-3457-4807-B1CA-D994B2F298B4}" type="pres">
      <dgm:prSet presAssocID="{C2C13EC1-8EE7-4288-ACAB-E2569C0D7CDD}" presName="parTrans" presStyleLbl="sibTrans2D1" presStyleIdx="0" presStyleCnt="8"/>
      <dgm:spPr/>
      <dgm:t>
        <a:bodyPr/>
        <a:lstStyle/>
        <a:p>
          <a:endParaRPr lang="ru-RU"/>
        </a:p>
      </dgm:t>
    </dgm:pt>
    <dgm:pt modelId="{6BE4C81F-8AB3-486B-AD0C-7F6513102FA3}" type="pres">
      <dgm:prSet presAssocID="{C2C13EC1-8EE7-4288-ACAB-E2569C0D7CDD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FED78DC7-E519-4D9F-A5DA-AADA71F1E742}" type="pres">
      <dgm:prSet presAssocID="{0038F02D-846A-4A3B-B071-ABEFB378808E}" presName="node" presStyleLbl="node1" presStyleIdx="0" presStyleCnt="8" custRadScaleRad="100559" custRadScaleInc="241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28E230-758B-4664-AECA-FA6A94A21D50}" type="pres">
      <dgm:prSet presAssocID="{C8B2146B-6A8B-4E50-9B4E-43A06D251339}" presName="parTrans" presStyleLbl="sibTrans2D1" presStyleIdx="1" presStyleCnt="8"/>
      <dgm:spPr/>
      <dgm:t>
        <a:bodyPr/>
        <a:lstStyle/>
        <a:p>
          <a:endParaRPr lang="ru-RU"/>
        </a:p>
      </dgm:t>
    </dgm:pt>
    <dgm:pt modelId="{D796F2E4-48F8-43AA-BF2B-24D4EED92E9C}" type="pres">
      <dgm:prSet presAssocID="{C8B2146B-6A8B-4E50-9B4E-43A06D251339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77D06C78-6253-4BFC-BD91-0008BB8ED74E}" type="pres">
      <dgm:prSet presAssocID="{897B7CD6-CD41-4EBC-A0A6-1E34742EDD66}" presName="node" presStyleLbl="node1" presStyleIdx="1" presStyleCnt="8" custRadScaleRad="139507" custRadScaleInc="794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ED84B1-0A6F-476E-AEB4-F9009918BC30}" type="pres">
      <dgm:prSet presAssocID="{8C715A9D-B982-47D1-9DFE-A578FC86B8EE}" presName="parTrans" presStyleLbl="sibTrans2D1" presStyleIdx="2" presStyleCnt="8"/>
      <dgm:spPr/>
      <dgm:t>
        <a:bodyPr/>
        <a:lstStyle/>
        <a:p>
          <a:endParaRPr lang="ru-RU"/>
        </a:p>
      </dgm:t>
    </dgm:pt>
    <dgm:pt modelId="{1A9D4198-9040-4F21-8631-35E1B3CB9B32}" type="pres">
      <dgm:prSet presAssocID="{8C715A9D-B982-47D1-9DFE-A578FC86B8EE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26458891-45DC-4960-BF8F-A3B175ECE942}" type="pres">
      <dgm:prSet presAssocID="{02D2A4F2-48A4-4661-A32E-2071836F9DA3}" presName="node" presStyleLbl="node1" presStyleIdx="2" presStyleCnt="8" custRadScaleRad="134242" custRadScaleInc="469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DCC0CD-E7A6-4D73-9C24-4E055BE95384}" type="pres">
      <dgm:prSet presAssocID="{ABA1B7FF-AB3D-4C5B-8581-7C69548B2CCB}" presName="parTrans" presStyleLbl="sibTrans2D1" presStyleIdx="3" presStyleCnt="8"/>
      <dgm:spPr/>
      <dgm:t>
        <a:bodyPr/>
        <a:lstStyle/>
        <a:p>
          <a:endParaRPr lang="ru-RU"/>
        </a:p>
      </dgm:t>
    </dgm:pt>
    <dgm:pt modelId="{2FD32F59-6E51-4953-8DC1-C885C79B1FDC}" type="pres">
      <dgm:prSet presAssocID="{ABA1B7FF-AB3D-4C5B-8581-7C69548B2CCB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C8354174-8156-4DBE-BC15-CBF2F19400A8}" type="pres">
      <dgm:prSet presAssocID="{15CF8E19-33B2-49F1-8D00-BC468C25631E}" presName="node" presStyleLbl="node1" presStyleIdx="3" presStyleCnt="8" custRadScaleRad="139725" custRadScaleInc="200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0CDD0F-07F3-43B7-8E34-F40B3B858665}" type="pres">
      <dgm:prSet presAssocID="{10CEF894-F78E-45F9-9092-4DD91672F627}" presName="parTrans" presStyleLbl="sibTrans2D1" presStyleIdx="4" presStyleCnt="8"/>
      <dgm:spPr/>
      <dgm:t>
        <a:bodyPr/>
        <a:lstStyle/>
        <a:p>
          <a:endParaRPr lang="ru-RU"/>
        </a:p>
      </dgm:t>
    </dgm:pt>
    <dgm:pt modelId="{F0B99950-F002-445B-9AB4-52C00E2FF705}" type="pres">
      <dgm:prSet presAssocID="{10CEF894-F78E-45F9-9092-4DD91672F627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AD1EF6FF-61FD-4210-BF5D-8EC8F8D4C977}" type="pres">
      <dgm:prSet presAssocID="{46BD4A5B-85AB-4CD9-9E57-0825FEC4FEF7}" presName="node" presStyleLbl="node1" presStyleIdx="4" presStyleCnt="8" custRadScaleRad="139254" custRadScaleInc="247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790AE-E72B-4827-959A-4DCC71C7EFDC}" type="pres">
      <dgm:prSet presAssocID="{34848461-EB2D-4785-B439-320A24711AE9}" presName="parTrans" presStyleLbl="sibTrans2D1" presStyleIdx="5" presStyleCnt="8"/>
      <dgm:spPr/>
      <dgm:t>
        <a:bodyPr/>
        <a:lstStyle/>
        <a:p>
          <a:endParaRPr lang="ru-RU"/>
        </a:p>
      </dgm:t>
    </dgm:pt>
    <dgm:pt modelId="{E81DC6DF-9B3D-4B55-A79C-6094FD56B71E}" type="pres">
      <dgm:prSet presAssocID="{34848461-EB2D-4785-B439-320A24711AE9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010C75D3-0720-446D-BA5E-329E8A625B32}" type="pres">
      <dgm:prSet presAssocID="{E25905A4-4B43-45C3-A8DD-5F4A181628A4}" presName="node" presStyleLbl="node1" presStyleIdx="5" presStyleCnt="8" custRadScaleRad="153789" custRadScaleInc="25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CA8285-A654-400E-91A8-640BA49C820A}" type="pres">
      <dgm:prSet presAssocID="{5DDFD1F5-B939-487D-BD3C-FBC7FB385B92}" presName="parTrans" presStyleLbl="sibTrans2D1" presStyleIdx="6" presStyleCnt="8"/>
      <dgm:spPr/>
      <dgm:t>
        <a:bodyPr/>
        <a:lstStyle/>
        <a:p>
          <a:endParaRPr lang="ru-RU"/>
        </a:p>
      </dgm:t>
    </dgm:pt>
    <dgm:pt modelId="{0EF0EC33-2480-485D-822E-7E23566EBAB1}" type="pres">
      <dgm:prSet presAssocID="{5DDFD1F5-B939-487D-BD3C-FBC7FB385B92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03E78809-9B64-4C3B-99C1-F6E583C96D44}" type="pres">
      <dgm:prSet presAssocID="{8C2D227C-1CA1-4E15-850F-5BB0FD8B18F5}" presName="node" presStyleLbl="node1" presStyleIdx="6" presStyleCnt="8" custRadScaleRad="148639" custRadScaleInc="96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373934-667B-4F41-A41F-37FA0EACEBDC}" type="pres">
      <dgm:prSet presAssocID="{B3998D4D-D895-416D-A0AF-C046F490F951}" presName="parTrans" presStyleLbl="sibTrans2D1" presStyleIdx="7" presStyleCnt="8"/>
      <dgm:spPr/>
      <dgm:t>
        <a:bodyPr/>
        <a:lstStyle/>
        <a:p>
          <a:endParaRPr lang="ru-RU"/>
        </a:p>
      </dgm:t>
    </dgm:pt>
    <dgm:pt modelId="{79058AC2-3D57-4BBD-99F9-3F4D29CFBF6F}" type="pres">
      <dgm:prSet presAssocID="{B3998D4D-D895-416D-A0AF-C046F490F951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418EC49D-35F9-4F94-9402-9C1871B8E1E4}" type="pres">
      <dgm:prSet presAssocID="{FE5E3BCF-46A7-462C-8B3D-D2949A6F3197}" presName="node" presStyleLbl="node1" presStyleIdx="7" presStyleCnt="8" custRadScaleRad="120825" custRadScaleInc="-205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354A65-A08E-4A50-981D-D9F821C42D88}" srcId="{BE49AEF3-3901-4B0E-B0EF-A7E30790D882}" destId="{15CF8E19-33B2-49F1-8D00-BC468C25631E}" srcOrd="3" destOrd="0" parTransId="{ABA1B7FF-AB3D-4C5B-8581-7C69548B2CCB}" sibTransId="{60486A12-5467-4A9E-9345-96CDE94BF05F}"/>
    <dgm:cxn modelId="{C8264483-2191-4862-B88E-A869EA1A3BB0}" type="presOf" srcId="{8C715A9D-B982-47D1-9DFE-A578FC86B8EE}" destId="{1A9D4198-9040-4F21-8631-35E1B3CB9B32}" srcOrd="1" destOrd="0" presId="urn:microsoft.com/office/officeart/2005/8/layout/radial5"/>
    <dgm:cxn modelId="{8B1BEDC7-6AFD-453C-8ED7-0A990816165E}" type="presOf" srcId="{C2C13EC1-8EE7-4288-ACAB-E2569C0D7CDD}" destId="{CB82DB28-3457-4807-B1CA-D994B2F298B4}" srcOrd="0" destOrd="0" presId="urn:microsoft.com/office/officeart/2005/8/layout/radial5"/>
    <dgm:cxn modelId="{24194800-2823-400D-AE08-94B64AEB67F1}" type="presOf" srcId="{46BD4A5B-85AB-4CD9-9E57-0825FEC4FEF7}" destId="{AD1EF6FF-61FD-4210-BF5D-8EC8F8D4C977}" srcOrd="0" destOrd="0" presId="urn:microsoft.com/office/officeart/2005/8/layout/radial5"/>
    <dgm:cxn modelId="{61D7DA7B-23B8-41DC-85B4-9BF66DFF0164}" type="presOf" srcId="{0038F02D-846A-4A3B-B071-ABEFB378808E}" destId="{FED78DC7-E519-4D9F-A5DA-AADA71F1E742}" srcOrd="0" destOrd="0" presId="urn:microsoft.com/office/officeart/2005/8/layout/radial5"/>
    <dgm:cxn modelId="{3362D67A-54E5-41BD-9F88-AD0C5EFF3160}" type="presOf" srcId="{8163C1F9-E5C1-426D-95D4-F72AFDDB2EDC}" destId="{64348B2B-70A2-4E34-8B1C-B93E04DE449D}" srcOrd="0" destOrd="0" presId="urn:microsoft.com/office/officeart/2005/8/layout/radial5"/>
    <dgm:cxn modelId="{436DA9AE-533B-4376-8C62-81FFBD2713B7}" srcId="{BE49AEF3-3901-4B0E-B0EF-A7E30790D882}" destId="{897B7CD6-CD41-4EBC-A0A6-1E34742EDD66}" srcOrd="1" destOrd="0" parTransId="{C8B2146B-6A8B-4E50-9B4E-43A06D251339}" sibTransId="{A62C7B9B-0837-4285-987A-2FDE636207B3}"/>
    <dgm:cxn modelId="{5B45F8C2-8969-4102-BDBC-8F78942AD230}" srcId="{BE49AEF3-3901-4B0E-B0EF-A7E30790D882}" destId="{8C2D227C-1CA1-4E15-850F-5BB0FD8B18F5}" srcOrd="6" destOrd="0" parTransId="{5DDFD1F5-B939-487D-BD3C-FBC7FB385B92}" sibTransId="{E9492761-CEBC-44EC-BB6E-FFBAC90673E5}"/>
    <dgm:cxn modelId="{7F6263A9-077C-4682-82C6-2D04D7078ADD}" type="presOf" srcId="{34848461-EB2D-4785-B439-320A24711AE9}" destId="{566790AE-E72B-4827-959A-4DCC71C7EFDC}" srcOrd="0" destOrd="0" presId="urn:microsoft.com/office/officeart/2005/8/layout/radial5"/>
    <dgm:cxn modelId="{E3D6CA68-A5AA-45E1-827D-8142F4A0D65A}" type="presOf" srcId="{B3998D4D-D895-416D-A0AF-C046F490F951}" destId="{71373934-667B-4F41-A41F-37FA0EACEBDC}" srcOrd="0" destOrd="0" presId="urn:microsoft.com/office/officeart/2005/8/layout/radial5"/>
    <dgm:cxn modelId="{D4B393FA-CC9B-4805-B19E-BF1F6C3153AF}" type="presOf" srcId="{ABA1B7FF-AB3D-4C5B-8581-7C69548B2CCB}" destId="{54DCC0CD-E7A6-4D73-9C24-4E055BE95384}" srcOrd="0" destOrd="0" presId="urn:microsoft.com/office/officeart/2005/8/layout/radial5"/>
    <dgm:cxn modelId="{F0DCC104-9641-444A-9E0E-3FC60471489B}" type="presOf" srcId="{5DDFD1F5-B939-487D-BD3C-FBC7FB385B92}" destId="{0EF0EC33-2480-485D-822E-7E23566EBAB1}" srcOrd="1" destOrd="0" presId="urn:microsoft.com/office/officeart/2005/8/layout/radial5"/>
    <dgm:cxn modelId="{2D26C764-D5D3-47F6-A796-C44E8EE4336C}" type="presOf" srcId="{C8B2146B-6A8B-4E50-9B4E-43A06D251339}" destId="{D796F2E4-48F8-43AA-BF2B-24D4EED92E9C}" srcOrd="1" destOrd="0" presId="urn:microsoft.com/office/officeart/2005/8/layout/radial5"/>
    <dgm:cxn modelId="{462F323F-C1CB-4891-B445-05F9765A19A2}" type="presOf" srcId="{C8B2146B-6A8B-4E50-9B4E-43A06D251339}" destId="{5328E230-758B-4664-AECA-FA6A94A21D50}" srcOrd="0" destOrd="0" presId="urn:microsoft.com/office/officeart/2005/8/layout/radial5"/>
    <dgm:cxn modelId="{C44D2410-85DE-4528-8D33-A4BD82CFDA93}" type="presOf" srcId="{ABA1B7FF-AB3D-4C5B-8581-7C69548B2CCB}" destId="{2FD32F59-6E51-4953-8DC1-C885C79B1FDC}" srcOrd="1" destOrd="0" presId="urn:microsoft.com/office/officeart/2005/8/layout/radial5"/>
    <dgm:cxn modelId="{4220467C-069D-4FC2-8BFF-50ADCC356372}" type="presOf" srcId="{BE49AEF3-3901-4B0E-B0EF-A7E30790D882}" destId="{EC29A67E-7BC4-470E-B220-5C3C77CACFB9}" srcOrd="0" destOrd="0" presId="urn:microsoft.com/office/officeart/2005/8/layout/radial5"/>
    <dgm:cxn modelId="{427C01C0-D582-43E8-8DD3-2AB822C9042D}" srcId="{BE49AEF3-3901-4B0E-B0EF-A7E30790D882}" destId="{02D2A4F2-48A4-4661-A32E-2071836F9DA3}" srcOrd="2" destOrd="0" parTransId="{8C715A9D-B982-47D1-9DFE-A578FC86B8EE}" sibTransId="{D6FA44B8-23D0-40AA-B8FC-92C55F575486}"/>
    <dgm:cxn modelId="{1E477A93-B36D-43F7-877A-69AC99778D14}" type="presOf" srcId="{8C2D227C-1CA1-4E15-850F-5BB0FD8B18F5}" destId="{03E78809-9B64-4C3B-99C1-F6E583C96D44}" srcOrd="0" destOrd="0" presId="urn:microsoft.com/office/officeart/2005/8/layout/radial5"/>
    <dgm:cxn modelId="{4C7F9AC6-56CD-4238-97F4-1F6A76715D60}" type="presOf" srcId="{8C715A9D-B982-47D1-9DFE-A578FC86B8EE}" destId="{2CED84B1-0A6F-476E-AEB4-F9009918BC30}" srcOrd="0" destOrd="0" presId="urn:microsoft.com/office/officeart/2005/8/layout/radial5"/>
    <dgm:cxn modelId="{789BEE81-F9DD-427F-98D2-096244FAAD26}" srcId="{BE49AEF3-3901-4B0E-B0EF-A7E30790D882}" destId="{FE5E3BCF-46A7-462C-8B3D-D2949A6F3197}" srcOrd="7" destOrd="0" parTransId="{B3998D4D-D895-416D-A0AF-C046F490F951}" sibTransId="{A29F13A8-4BDA-47F8-9018-42A335955A75}"/>
    <dgm:cxn modelId="{208AFA55-4579-479F-921B-BE83D54F28EC}" type="presOf" srcId="{02D2A4F2-48A4-4661-A32E-2071836F9DA3}" destId="{26458891-45DC-4960-BF8F-A3B175ECE942}" srcOrd="0" destOrd="0" presId="urn:microsoft.com/office/officeart/2005/8/layout/radial5"/>
    <dgm:cxn modelId="{2F2D5582-CED0-4619-8FB7-F43BBB3F5E0C}" srcId="{BE49AEF3-3901-4B0E-B0EF-A7E30790D882}" destId="{46BD4A5B-85AB-4CD9-9E57-0825FEC4FEF7}" srcOrd="4" destOrd="0" parTransId="{10CEF894-F78E-45F9-9092-4DD91672F627}" sibTransId="{F8D7D5B4-4982-46D5-AE2E-7E743467CD9D}"/>
    <dgm:cxn modelId="{CB88004F-3B9F-4716-9E2A-562BDF055820}" type="presOf" srcId="{FE5E3BCF-46A7-462C-8B3D-D2949A6F3197}" destId="{418EC49D-35F9-4F94-9402-9C1871B8E1E4}" srcOrd="0" destOrd="0" presId="urn:microsoft.com/office/officeart/2005/8/layout/radial5"/>
    <dgm:cxn modelId="{999B774F-C0BB-4B86-B138-4A8CABEEC24D}" type="presOf" srcId="{10CEF894-F78E-45F9-9092-4DD91672F627}" destId="{F0B99950-F002-445B-9AB4-52C00E2FF705}" srcOrd="1" destOrd="0" presId="urn:microsoft.com/office/officeart/2005/8/layout/radial5"/>
    <dgm:cxn modelId="{1CF0AB0A-D279-486C-9D79-B0C96684222F}" type="presOf" srcId="{E25905A4-4B43-45C3-A8DD-5F4A181628A4}" destId="{010C75D3-0720-446D-BA5E-329E8A625B32}" srcOrd="0" destOrd="0" presId="urn:microsoft.com/office/officeart/2005/8/layout/radial5"/>
    <dgm:cxn modelId="{69038A13-7EA1-4C12-9FAA-AAEFFD6DC0FA}" type="presOf" srcId="{5DDFD1F5-B939-487D-BD3C-FBC7FB385B92}" destId="{62CA8285-A654-400E-91A8-640BA49C820A}" srcOrd="0" destOrd="0" presId="urn:microsoft.com/office/officeart/2005/8/layout/radial5"/>
    <dgm:cxn modelId="{BECC0C30-7356-4C61-9BA1-FFAF3B04CCC5}" type="presOf" srcId="{B3998D4D-D895-416D-A0AF-C046F490F951}" destId="{79058AC2-3D57-4BBD-99F9-3F4D29CFBF6F}" srcOrd="1" destOrd="0" presId="urn:microsoft.com/office/officeart/2005/8/layout/radial5"/>
    <dgm:cxn modelId="{5E534CF5-8F7C-465F-8B98-48DA0A2E02FF}" srcId="{BE49AEF3-3901-4B0E-B0EF-A7E30790D882}" destId="{E25905A4-4B43-45C3-A8DD-5F4A181628A4}" srcOrd="5" destOrd="0" parTransId="{34848461-EB2D-4785-B439-320A24711AE9}" sibTransId="{04971364-19C8-48C7-8425-A2D7E80B0599}"/>
    <dgm:cxn modelId="{626E6D94-9A1F-4FB5-A00E-2F96AA8BAC6A}" srcId="{8163C1F9-E5C1-426D-95D4-F72AFDDB2EDC}" destId="{BE49AEF3-3901-4B0E-B0EF-A7E30790D882}" srcOrd="0" destOrd="0" parTransId="{3EB3B9E1-46F8-452C-936B-54144158DC19}" sibTransId="{328AA5FB-60D8-400A-8834-7CDAF02B46AB}"/>
    <dgm:cxn modelId="{73C0BE31-8618-4B0B-8187-8D822066651D}" type="presOf" srcId="{897B7CD6-CD41-4EBC-A0A6-1E34742EDD66}" destId="{77D06C78-6253-4BFC-BD91-0008BB8ED74E}" srcOrd="0" destOrd="0" presId="urn:microsoft.com/office/officeart/2005/8/layout/radial5"/>
    <dgm:cxn modelId="{FC581BD4-73A2-4907-9C12-8EBEDE496A8C}" type="presOf" srcId="{10CEF894-F78E-45F9-9092-4DD91672F627}" destId="{3D0CDD0F-07F3-43B7-8E34-F40B3B858665}" srcOrd="0" destOrd="0" presId="urn:microsoft.com/office/officeart/2005/8/layout/radial5"/>
    <dgm:cxn modelId="{AF3D7A25-6E30-477E-8A47-66FCE8C22289}" type="presOf" srcId="{C2C13EC1-8EE7-4288-ACAB-E2569C0D7CDD}" destId="{6BE4C81F-8AB3-486B-AD0C-7F6513102FA3}" srcOrd="1" destOrd="0" presId="urn:microsoft.com/office/officeart/2005/8/layout/radial5"/>
    <dgm:cxn modelId="{205A3D04-A5DB-484C-96F5-5C5764719726}" type="presOf" srcId="{34848461-EB2D-4785-B439-320A24711AE9}" destId="{E81DC6DF-9B3D-4B55-A79C-6094FD56B71E}" srcOrd="1" destOrd="0" presId="urn:microsoft.com/office/officeart/2005/8/layout/radial5"/>
    <dgm:cxn modelId="{0100A3AE-74C3-4CE5-B1FA-045C796D907D}" type="presOf" srcId="{15CF8E19-33B2-49F1-8D00-BC468C25631E}" destId="{C8354174-8156-4DBE-BC15-CBF2F19400A8}" srcOrd="0" destOrd="0" presId="urn:microsoft.com/office/officeart/2005/8/layout/radial5"/>
    <dgm:cxn modelId="{9BBA3A1B-5D7F-4227-9240-0CD0E1DE03B6}" srcId="{BE49AEF3-3901-4B0E-B0EF-A7E30790D882}" destId="{0038F02D-846A-4A3B-B071-ABEFB378808E}" srcOrd="0" destOrd="0" parTransId="{C2C13EC1-8EE7-4288-ACAB-E2569C0D7CDD}" sibTransId="{63C84588-FB5F-4501-808A-866EC71E713F}"/>
    <dgm:cxn modelId="{DCF3D4C7-4E80-48D4-A40D-4BE70DE45C06}" type="presParOf" srcId="{64348B2B-70A2-4E34-8B1C-B93E04DE449D}" destId="{EC29A67E-7BC4-470E-B220-5C3C77CACFB9}" srcOrd="0" destOrd="0" presId="urn:microsoft.com/office/officeart/2005/8/layout/radial5"/>
    <dgm:cxn modelId="{AE62FBFA-3834-4B38-BDC9-6BF2088D1E7A}" type="presParOf" srcId="{64348B2B-70A2-4E34-8B1C-B93E04DE449D}" destId="{CB82DB28-3457-4807-B1CA-D994B2F298B4}" srcOrd="1" destOrd="0" presId="urn:microsoft.com/office/officeart/2005/8/layout/radial5"/>
    <dgm:cxn modelId="{945A90E7-4495-4D22-AA23-18817D24578E}" type="presParOf" srcId="{CB82DB28-3457-4807-B1CA-D994B2F298B4}" destId="{6BE4C81F-8AB3-486B-AD0C-7F6513102FA3}" srcOrd="0" destOrd="0" presId="urn:microsoft.com/office/officeart/2005/8/layout/radial5"/>
    <dgm:cxn modelId="{D66ED86E-0D05-4132-9B64-8EDACF4547D7}" type="presParOf" srcId="{64348B2B-70A2-4E34-8B1C-B93E04DE449D}" destId="{FED78DC7-E519-4D9F-A5DA-AADA71F1E742}" srcOrd="2" destOrd="0" presId="urn:microsoft.com/office/officeart/2005/8/layout/radial5"/>
    <dgm:cxn modelId="{122CF76B-50FF-4DCB-A0E2-2936EEB36934}" type="presParOf" srcId="{64348B2B-70A2-4E34-8B1C-B93E04DE449D}" destId="{5328E230-758B-4664-AECA-FA6A94A21D50}" srcOrd="3" destOrd="0" presId="urn:microsoft.com/office/officeart/2005/8/layout/radial5"/>
    <dgm:cxn modelId="{AF3E1EC2-9B2C-458C-BE9B-909F6D628E27}" type="presParOf" srcId="{5328E230-758B-4664-AECA-FA6A94A21D50}" destId="{D796F2E4-48F8-43AA-BF2B-24D4EED92E9C}" srcOrd="0" destOrd="0" presId="urn:microsoft.com/office/officeart/2005/8/layout/radial5"/>
    <dgm:cxn modelId="{819C3824-AA40-47CC-A759-43516319FA68}" type="presParOf" srcId="{64348B2B-70A2-4E34-8B1C-B93E04DE449D}" destId="{77D06C78-6253-4BFC-BD91-0008BB8ED74E}" srcOrd="4" destOrd="0" presId="urn:microsoft.com/office/officeart/2005/8/layout/radial5"/>
    <dgm:cxn modelId="{9818458A-12D1-4632-9715-FA842D901788}" type="presParOf" srcId="{64348B2B-70A2-4E34-8B1C-B93E04DE449D}" destId="{2CED84B1-0A6F-476E-AEB4-F9009918BC30}" srcOrd="5" destOrd="0" presId="urn:microsoft.com/office/officeart/2005/8/layout/radial5"/>
    <dgm:cxn modelId="{E36E0B6E-3D43-44DB-B511-375B04280D14}" type="presParOf" srcId="{2CED84B1-0A6F-476E-AEB4-F9009918BC30}" destId="{1A9D4198-9040-4F21-8631-35E1B3CB9B32}" srcOrd="0" destOrd="0" presId="urn:microsoft.com/office/officeart/2005/8/layout/radial5"/>
    <dgm:cxn modelId="{EEEB368D-E68C-4F54-A604-1197D50B980A}" type="presParOf" srcId="{64348B2B-70A2-4E34-8B1C-B93E04DE449D}" destId="{26458891-45DC-4960-BF8F-A3B175ECE942}" srcOrd="6" destOrd="0" presId="urn:microsoft.com/office/officeart/2005/8/layout/radial5"/>
    <dgm:cxn modelId="{49BF9E50-19C1-47D5-8C78-CE0B5F28CADC}" type="presParOf" srcId="{64348B2B-70A2-4E34-8B1C-B93E04DE449D}" destId="{54DCC0CD-E7A6-4D73-9C24-4E055BE95384}" srcOrd="7" destOrd="0" presId="urn:microsoft.com/office/officeart/2005/8/layout/radial5"/>
    <dgm:cxn modelId="{FACEE4FA-AE3D-4F05-900B-D0F347ACDC07}" type="presParOf" srcId="{54DCC0CD-E7A6-4D73-9C24-4E055BE95384}" destId="{2FD32F59-6E51-4953-8DC1-C885C79B1FDC}" srcOrd="0" destOrd="0" presId="urn:microsoft.com/office/officeart/2005/8/layout/radial5"/>
    <dgm:cxn modelId="{68CAB9CD-6089-4D4D-8FA1-22B4F92C17D2}" type="presParOf" srcId="{64348B2B-70A2-4E34-8B1C-B93E04DE449D}" destId="{C8354174-8156-4DBE-BC15-CBF2F19400A8}" srcOrd="8" destOrd="0" presId="urn:microsoft.com/office/officeart/2005/8/layout/radial5"/>
    <dgm:cxn modelId="{F0F7E858-D13E-47A4-B8F1-4C1045405226}" type="presParOf" srcId="{64348B2B-70A2-4E34-8B1C-B93E04DE449D}" destId="{3D0CDD0F-07F3-43B7-8E34-F40B3B858665}" srcOrd="9" destOrd="0" presId="urn:microsoft.com/office/officeart/2005/8/layout/radial5"/>
    <dgm:cxn modelId="{65E8BFA6-F058-4B60-98B1-7660A92491EE}" type="presParOf" srcId="{3D0CDD0F-07F3-43B7-8E34-F40B3B858665}" destId="{F0B99950-F002-445B-9AB4-52C00E2FF705}" srcOrd="0" destOrd="0" presId="urn:microsoft.com/office/officeart/2005/8/layout/radial5"/>
    <dgm:cxn modelId="{7DE623BC-60A5-4974-A436-E1AE1A2303FE}" type="presParOf" srcId="{64348B2B-70A2-4E34-8B1C-B93E04DE449D}" destId="{AD1EF6FF-61FD-4210-BF5D-8EC8F8D4C977}" srcOrd="10" destOrd="0" presId="urn:microsoft.com/office/officeart/2005/8/layout/radial5"/>
    <dgm:cxn modelId="{1C389D1D-4499-4C56-A06B-5A06406E6422}" type="presParOf" srcId="{64348B2B-70A2-4E34-8B1C-B93E04DE449D}" destId="{566790AE-E72B-4827-959A-4DCC71C7EFDC}" srcOrd="11" destOrd="0" presId="urn:microsoft.com/office/officeart/2005/8/layout/radial5"/>
    <dgm:cxn modelId="{44F699D4-9EDF-47C5-9C70-21DE852F45FC}" type="presParOf" srcId="{566790AE-E72B-4827-959A-4DCC71C7EFDC}" destId="{E81DC6DF-9B3D-4B55-A79C-6094FD56B71E}" srcOrd="0" destOrd="0" presId="urn:microsoft.com/office/officeart/2005/8/layout/radial5"/>
    <dgm:cxn modelId="{402E9DDA-8678-42BD-99F4-82C7E78CE0F8}" type="presParOf" srcId="{64348B2B-70A2-4E34-8B1C-B93E04DE449D}" destId="{010C75D3-0720-446D-BA5E-329E8A625B32}" srcOrd="12" destOrd="0" presId="urn:microsoft.com/office/officeart/2005/8/layout/radial5"/>
    <dgm:cxn modelId="{24CE5B54-409F-4397-B870-85AE00D6E54E}" type="presParOf" srcId="{64348B2B-70A2-4E34-8B1C-B93E04DE449D}" destId="{62CA8285-A654-400E-91A8-640BA49C820A}" srcOrd="13" destOrd="0" presId="urn:microsoft.com/office/officeart/2005/8/layout/radial5"/>
    <dgm:cxn modelId="{7F73E33B-B95C-4DFB-9D89-F97C9093A51B}" type="presParOf" srcId="{62CA8285-A654-400E-91A8-640BA49C820A}" destId="{0EF0EC33-2480-485D-822E-7E23566EBAB1}" srcOrd="0" destOrd="0" presId="urn:microsoft.com/office/officeart/2005/8/layout/radial5"/>
    <dgm:cxn modelId="{F8726221-FBB5-4486-B0A7-0CE77A3E214D}" type="presParOf" srcId="{64348B2B-70A2-4E34-8B1C-B93E04DE449D}" destId="{03E78809-9B64-4C3B-99C1-F6E583C96D44}" srcOrd="14" destOrd="0" presId="urn:microsoft.com/office/officeart/2005/8/layout/radial5"/>
    <dgm:cxn modelId="{425A119A-38B9-4BE0-97A0-78B12DBBA152}" type="presParOf" srcId="{64348B2B-70A2-4E34-8B1C-B93E04DE449D}" destId="{71373934-667B-4F41-A41F-37FA0EACEBDC}" srcOrd="15" destOrd="0" presId="urn:microsoft.com/office/officeart/2005/8/layout/radial5"/>
    <dgm:cxn modelId="{314B2BD7-4975-48BB-967A-3F1E53C295A8}" type="presParOf" srcId="{71373934-667B-4F41-A41F-37FA0EACEBDC}" destId="{79058AC2-3D57-4BBD-99F9-3F4D29CFBF6F}" srcOrd="0" destOrd="0" presId="urn:microsoft.com/office/officeart/2005/8/layout/radial5"/>
    <dgm:cxn modelId="{B5FE5941-088E-4FB5-AB3D-0FED65FCCAC0}" type="presParOf" srcId="{64348B2B-70A2-4E34-8B1C-B93E04DE449D}" destId="{418EC49D-35F9-4F94-9402-9C1871B8E1E4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72583D-2BC9-4859-B1DB-6E086DD8D9CB}">
      <dsp:nvSpPr>
        <dsp:cNvPr id="0" name=""/>
        <dsp:cNvSpPr/>
      </dsp:nvSpPr>
      <dsp:spPr>
        <a:xfrm>
          <a:off x="2908036" y="2240013"/>
          <a:ext cx="1918466" cy="166351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solidFill>
                <a:srgbClr val="002060"/>
              </a:solidFill>
            </a:rPr>
            <a:t>Методи-ческая</a:t>
          </a:r>
          <a:r>
            <a:rPr lang="ru-RU" sz="2400" kern="1200" dirty="0" smtClean="0">
              <a:solidFill>
                <a:srgbClr val="002060"/>
              </a:solidFill>
            </a:rPr>
            <a:t> копилка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3188989" y="2483630"/>
        <a:ext cx="1356560" cy="1176284"/>
      </dsp:txXfrm>
    </dsp:sp>
    <dsp:sp modelId="{21C8A07C-FF4C-47B8-8776-DE9726112E5D}">
      <dsp:nvSpPr>
        <dsp:cNvPr id="0" name=""/>
        <dsp:cNvSpPr/>
      </dsp:nvSpPr>
      <dsp:spPr>
        <a:xfrm rot="16278061">
          <a:off x="3752424" y="1777671"/>
          <a:ext cx="279058" cy="41440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3793332" y="1902401"/>
        <a:ext cx="195341" cy="248644"/>
      </dsp:txXfrm>
    </dsp:sp>
    <dsp:sp modelId="{FAF05CA4-7210-4B7C-A5B1-532F244388B6}">
      <dsp:nvSpPr>
        <dsp:cNvPr id="0" name=""/>
        <dsp:cNvSpPr/>
      </dsp:nvSpPr>
      <dsp:spPr>
        <a:xfrm>
          <a:off x="3060566" y="0"/>
          <a:ext cx="1714006" cy="171400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</a:rPr>
            <a:t>Использование ИКТ -технологий на уроках математики</a:t>
          </a:r>
          <a:endParaRPr lang="ru-RU" sz="1400" kern="1200" dirty="0">
            <a:solidFill>
              <a:srgbClr val="002060"/>
            </a:solidFill>
          </a:endParaRPr>
        </a:p>
      </dsp:txBody>
      <dsp:txXfrm>
        <a:off x="3311576" y="251010"/>
        <a:ext cx="1211986" cy="1211986"/>
      </dsp:txXfrm>
    </dsp:sp>
    <dsp:sp modelId="{5D8C032E-0902-4D4E-9D09-0217ACB06108}">
      <dsp:nvSpPr>
        <dsp:cNvPr id="0" name=""/>
        <dsp:cNvSpPr/>
      </dsp:nvSpPr>
      <dsp:spPr>
        <a:xfrm rot="19664493">
          <a:off x="4696596" y="2279145"/>
          <a:ext cx="196416" cy="41440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2079139"/>
                <a:satOff val="-9594"/>
                <a:lumOff val="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079139"/>
                <a:satOff val="-9594"/>
                <a:lumOff val="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079139"/>
                <a:satOff val="-9594"/>
                <a:lumOff val="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4701144" y="2377752"/>
        <a:ext cx="137491" cy="248644"/>
      </dsp:txXfrm>
    </dsp:sp>
    <dsp:sp modelId="{B60D5A33-AAE4-4BB9-9855-EBAFD4663BDD}">
      <dsp:nvSpPr>
        <dsp:cNvPr id="0" name=""/>
        <dsp:cNvSpPr/>
      </dsp:nvSpPr>
      <dsp:spPr>
        <a:xfrm>
          <a:off x="4823924" y="1070062"/>
          <a:ext cx="1714006" cy="1714006"/>
        </a:xfrm>
        <a:prstGeom prst="ellipse">
          <a:avLst/>
        </a:prstGeom>
        <a:gradFill rotWithShape="0">
          <a:gsLst>
            <a:gs pos="0">
              <a:schemeClr val="accent4">
                <a:hueOff val="2079139"/>
                <a:satOff val="-9594"/>
                <a:lumOff val="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079139"/>
                <a:satOff val="-9594"/>
                <a:lumOff val="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079139"/>
                <a:satOff val="-9594"/>
                <a:lumOff val="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>
              <a:solidFill>
                <a:srgbClr val="002060"/>
              </a:solidFill>
            </a:rPr>
            <a:t>Компетентностный</a:t>
          </a:r>
          <a:r>
            <a:rPr lang="ru-RU" sz="1400" kern="1200" dirty="0" smtClean="0">
              <a:solidFill>
                <a:srgbClr val="002060"/>
              </a:solidFill>
            </a:rPr>
            <a:t> подход в обучении математики</a:t>
          </a:r>
          <a:endParaRPr lang="ru-RU" sz="1400" kern="1200" dirty="0">
            <a:solidFill>
              <a:srgbClr val="002060"/>
            </a:solidFill>
          </a:endParaRPr>
        </a:p>
      </dsp:txBody>
      <dsp:txXfrm>
        <a:off x="5074934" y="1321072"/>
        <a:ext cx="1211986" cy="1211986"/>
      </dsp:txXfrm>
    </dsp:sp>
    <dsp:sp modelId="{6C9DB0C0-5A1B-45B3-8F51-30A764424B20}">
      <dsp:nvSpPr>
        <dsp:cNvPr id="0" name=""/>
        <dsp:cNvSpPr/>
      </dsp:nvSpPr>
      <dsp:spPr>
        <a:xfrm rot="2054917">
          <a:off x="4809810" y="3755986"/>
          <a:ext cx="733499" cy="41440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4158277"/>
                <a:satOff val="-19187"/>
                <a:lumOff val="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158277"/>
                <a:satOff val="-19187"/>
                <a:lumOff val="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158277"/>
                <a:satOff val="-19187"/>
                <a:lumOff val="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4820589" y="3803885"/>
        <a:ext cx="609177" cy="248644"/>
      </dsp:txXfrm>
    </dsp:sp>
    <dsp:sp modelId="{9C9ED15C-E1D9-4B62-9A7F-714EF4583C2C}">
      <dsp:nvSpPr>
        <dsp:cNvPr id="0" name=""/>
        <dsp:cNvSpPr/>
      </dsp:nvSpPr>
      <dsp:spPr>
        <a:xfrm>
          <a:off x="5543911" y="4043375"/>
          <a:ext cx="2018327" cy="1714006"/>
        </a:xfrm>
        <a:prstGeom prst="ellipse">
          <a:avLst/>
        </a:prstGeom>
        <a:gradFill rotWithShape="0">
          <a:gsLst>
            <a:gs pos="0">
              <a:schemeClr val="accent4">
                <a:hueOff val="4158277"/>
                <a:satOff val="-19187"/>
                <a:lumOff val="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158277"/>
                <a:satOff val="-19187"/>
                <a:lumOff val="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158277"/>
                <a:satOff val="-19187"/>
                <a:lumOff val="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5839488" y="4294385"/>
        <a:ext cx="1427173" cy="1211986"/>
      </dsp:txXfrm>
    </dsp:sp>
    <dsp:sp modelId="{EA69E5DC-10C4-4C6E-89DF-C2DA4F4D1EFC}">
      <dsp:nvSpPr>
        <dsp:cNvPr id="0" name=""/>
        <dsp:cNvSpPr/>
      </dsp:nvSpPr>
      <dsp:spPr>
        <a:xfrm rot="5400000">
          <a:off x="3785681" y="3845648"/>
          <a:ext cx="163175" cy="41440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6237416"/>
                <a:satOff val="-28781"/>
                <a:lumOff val="10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237416"/>
                <a:satOff val="-28781"/>
                <a:lumOff val="10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237416"/>
                <a:satOff val="-28781"/>
                <a:lumOff val="10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3810157" y="3904054"/>
        <a:ext cx="114223" cy="248644"/>
      </dsp:txXfrm>
    </dsp:sp>
    <dsp:sp modelId="{628F492F-2397-4081-B906-94EB55A85F52}">
      <dsp:nvSpPr>
        <dsp:cNvPr id="0" name=""/>
        <dsp:cNvSpPr/>
      </dsp:nvSpPr>
      <dsp:spPr>
        <a:xfrm>
          <a:off x="3010266" y="4211409"/>
          <a:ext cx="1714006" cy="1714006"/>
        </a:xfrm>
        <a:prstGeom prst="ellipse">
          <a:avLst/>
        </a:prstGeom>
        <a:gradFill rotWithShape="0">
          <a:gsLst>
            <a:gs pos="0">
              <a:schemeClr val="accent4">
                <a:hueOff val="6237416"/>
                <a:satOff val="-28781"/>
                <a:lumOff val="10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237416"/>
                <a:satOff val="-28781"/>
                <a:lumOff val="10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237416"/>
                <a:satOff val="-28781"/>
                <a:lumOff val="10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</a:rPr>
            <a:t>Развитие познавательной активности на уроках географии</a:t>
          </a:r>
          <a:endParaRPr lang="ru-RU" sz="1400" kern="1200" dirty="0">
            <a:solidFill>
              <a:srgbClr val="002060"/>
            </a:solidFill>
          </a:endParaRPr>
        </a:p>
      </dsp:txBody>
      <dsp:txXfrm>
        <a:off x="3261276" y="4462419"/>
        <a:ext cx="1211986" cy="1211986"/>
      </dsp:txXfrm>
    </dsp:sp>
    <dsp:sp modelId="{187462B2-6E6D-414B-AB2E-43AE3019F0D6}">
      <dsp:nvSpPr>
        <dsp:cNvPr id="0" name=""/>
        <dsp:cNvSpPr/>
      </dsp:nvSpPr>
      <dsp:spPr>
        <a:xfrm rot="9141965">
          <a:off x="2863209" y="3353707"/>
          <a:ext cx="139539" cy="41440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8316554"/>
                <a:satOff val="-38374"/>
                <a:lumOff val="141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316554"/>
                <a:satOff val="-38374"/>
                <a:lumOff val="141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316554"/>
                <a:satOff val="-38374"/>
                <a:lumOff val="141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800000">
        <a:off x="2902683" y="3426881"/>
        <a:ext cx="97677" cy="248644"/>
      </dsp:txXfrm>
    </dsp:sp>
    <dsp:sp modelId="{DBEEA550-8B99-424C-B6B5-825A906F762D}">
      <dsp:nvSpPr>
        <dsp:cNvPr id="0" name=""/>
        <dsp:cNvSpPr/>
      </dsp:nvSpPr>
      <dsp:spPr>
        <a:xfrm>
          <a:off x="1196609" y="3164294"/>
          <a:ext cx="1714006" cy="1714006"/>
        </a:xfrm>
        <a:prstGeom prst="ellipse">
          <a:avLst/>
        </a:prstGeom>
        <a:gradFill rotWithShape="0">
          <a:gsLst>
            <a:gs pos="0">
              <a:schemeClr val="accent4">
                <a:hueOff val="8316554"/>
                <a:satOff val="-38374"/>
                <a:lumOff val="141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316554"/>
                <a:satOff val="-38374"/>
                <a:lumOff val="141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316554"/>
                <a:satOff val="-38374"/>
                <a:lumOff val="141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>
              <a:solidFill>
                <a:srgbClr val="002060"/>
              </a:solidFill>
            </a:rPr>
            <a:t>Межпредметные</a:t>
          </a:r>
          <a:r>
            <a:rPr lang="ru-RU" sz="1400" kern="1200" dirty="0" smtClean="0">
              <a:solidFill>
                <a:srgbClr val="002060"/>
              </a:solidFill>
            </a:rPr>
            <a:t> связи курса физики в средней школе</a:t>
          </a:r>
          <a:endParaRPr lang="ru-RU" sz="1400" kern="1200" dirty="0">
            <a:solidFill>
              <a:srgbClr val="002060"/>
            </a:solidFill>
          </a:endParaRPr>
        </a:p>
      </dsp:txBody>
      <dsp:txXfrm>
        <a:off x="1447619" y="3415304"/>
        <a:ext cx="1211986" cy="1211986"/>
      </dsp:txXfrm>
    </dsp:sp>
    <dsp:sp modelId="{A97717D6-1259-4AE2-95BD-1EDAA8A95ECD}">
      <dsp:nvSpPr>
        <dsp:cNvPr id="0" name=""/>
        <dsp:cNvSpPr/>
      </dsp:nvSpPr>
      <dsp:spPr>
        <a:xfrm rot="12735507">
          <a:off x="2841526" y="2279145"/>
          <a:ext cx="196416" cy="41440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800000">
        <a:off x="2895903" y="2377752"/>
        <a:ext cx="137491" cy="248644"/>
      </dsp:txXfrm>
    </dsp:sp>
    <dsp:sp modelId="{D2851D4E-3D5D-4EE8-8C66-F8D31999AD42}">
      <dsp:nvSpPr>
        <dsp:cNvPr id="0" name=""/>
        <dsp:cNvSpPr/>
      </dsp:nvSpPr>
      <dsp:spPr>
        <a:xfrm>
          <a:off x="1196609" y="1070062"/>
          <a:ext cx="1714006" cy="1714006"/>
        </a:xfrm>
        <a:prstGeom prst="ellipse">
          <a:avLst/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Развитие познавательной активности учащихся на уроках химии через использование современных технологий и методов обучения</a:t>
          </a:r>
          <a:endParaRPr lang="ru-RU" sz="1000" kern="1200" dirty="0"/>
        </a:p>
      </dsp:txBody>
      <dsp:txXfrm>
        <a:off x="1447619" y="1321072"/>
        <a:ext cx="1211986" cy="12119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79387" y="0"/>
            <a:ext cx="6964613" cy="1122363"/>
          </a:xfrm>
          <a:prstGeom prst="rect">
            <a:avLst/>
          </a:prstGeom>
          <a:solidFill>
            <a:schemeClr val="accent6">
              <a:lumMod val="20000"/>
              <a:lumOff val="80000"/>
              <a:alpha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" y="0"/>
            <a:ext cx="2160337" cy="192405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31164" y="1364973"/>
            <a:ext cx="5927035" cy="2144989"/>
          </a:xfrm>
        </p:spPr>
        <p:txBody>
          <a:bodyPr anchor="b"/>
          <a:lstStyle>
            <a:lvl1pPr algn="ctr">
              <a:defRPr sz="6000">
                <a:latin typeface="Cambria" panose="02040503050406030204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5681" y="389890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92652" y="6286501"/>
            <a:ext cx="20574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1631" y="378618"/>
            <a:ext cx="30861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66281" y="6268556"/>
            <a:ext cx="20574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0" y="1962944"/>
            <a:ext cx="1602038" cy="4895056"/>
          </a:xfrm>
          <a:prstGeom prst="rect">
            <a:avLst/>
          </a:prstGeom>
          <a:solidFill>
            <a:schemeClr val="accent6">
              <a:lumMod val="20000"/>
              <a:lumOff val="80000"/>
              <a:alpha val="69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492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788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30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499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4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091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12999"/>
            <a:ext cx="7772400" cy="1096963"/>
          </a:xfrm>
        </p:spPr>
        <p:txBody>
          <a:bodyPr anchor="b"/>
          <a:lstStyle>
            <a:lvl1pPr algn="ctr">
              <a:defRPr sz="6000">
                <a:latin typeface="Monotype Corsiva" panose="03010101010201010101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868362"/>
          </a:xfrm>
        </p:spPr>
        <p:txBody>
          <a:bodyPr/>
          <a:lstStyle>
            <a:lvl1pPr marL="0" indent="0" algn="ctr">
              <a:buNone/>
              <a:defRPr sz="2400">
                <a:latin typeface="Monotype Corsiva" panose="03010101010201010101" pitchFamily="66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363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341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427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28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990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518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111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3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46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Monotype Corsiva" panose="03010101010201010101" pitchFamily="66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533400"/>
            <a:ext cx="8686800" cy="1142999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Школьный конкурс 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«Лучшее методическое объединение»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1815"/>
            <a:ext cx="8915400" cy="658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2590800"/>
            <a:ext cx="8915400" cy="3962400"/>
          </a:xfrm>
        </p:spPr>
        <p:txBody>
          <a:bodyPr>
            <a:normAutofit fontScale="92500" lnSpcReduction="10000"/>
          </a:bodyPr>
          <a:lstStyle/>
          <a:p>
            <a:r>
              <a:rPr lang="ru-RU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методического объединения учителей естественно-математического цикла</a:t>
            </a:r>
          </a:p>
          <a:p>
            <a:r>
              <a:rPr lang="ru-RU" sz="52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«Формула успеха»</a:t>
            </a:r>
          </a:p>
          <a:p>
            <a:endParaRPr lang="ru-RU" sz="4000" u="sng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2016г.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6-конечная звезда 3"/>
          <p:cNvSpPr/>
          <p:nvPr/>
        </p:nvSpPr>
        <p:spPr>
          <a:xfrm>
            <a:off x="2743200" y="2362200"/>
            <a:ext cx="3124200" cy="3048000"/>
          </a:xfrm>
          <a:prstGeom prst="star6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Курсы повышения квалификации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00400" y="838200"/>
            <a:ext cx="2362200" cy="13716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rgbClr val="002060"/>
                </a:solidFill>
              </a:rPr>
              <a:t>«</a:t>
            </a:r>
            <a:r>
              <a:rPr lang="ru-RU" sz="1200" dirty="0" err="1" smtClean="0">
                <a:solidFill>
                  <a:srgbClr val="002060"/>
                </a:solidFill>
              </a:rPr>
              <a:t>Школа-агропарк</a:t>
            </a:r>
            <a:r>
              <a:rPr lang="ru-RU" sz="1200" dirty="0" smtClean="0">
                <a:solidFill>
                  <a:srgbClr val="002060"/>
                </a:solidFill>
              </a:rPr>
              <a:t>» – территория сотрудничества, фактор опережающего развития системы образования».  (72ч) г. Иркутск № 7518, 2014г.  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96000" y="2133600"/>
            <a:ext cx="2362200" cy="14478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rgbClr val="002060"/>
                </a:solidFill>
              </a:rPr>
              <a:t>26.06.2015 года. ОГАОУ ДПО «ИРО Иркутской области»  «Особенности организации образовательного процесса в условиях реализации ФГОС» (72 ч.) г. Иркутск  №3111, дата выдачи 26.06.2015 года</a:t>
            </a:r>
          </a:p>
          <a:p>
            <a:pPr algn="ctr"/>
            <a:endParaRPr lang="ru-RU" sz="12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72200" y="4419600"/>
            <a:ext cx="2362200" cy="17526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rgbClr val="002060"/>
                </a:solidFill>
              </a:rPr>
              <a:t>26.06 2015 года. ОГАОУ ДПО «Институт развития образования Иркутской области» по теме: «Особенности организации образовательного процесса в условиях реализации ФГОС» г. Иркутск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№3113, дата выдачи 26.06.2015</a:t>
            </a:r>
          </a:p>
          <a:p>
            <a:pPr algn="ctr"/>
            <a:endParaRPr lang="ru-RU" sz="12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19400" y="5562600"/>
            <a:ext cx="2971800" cy="12954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</a:rPr>
              <a:t>23.03.2015 г. ОГАОУ ДПО «Институт развития образования Иркутской области» по теме: «Актуальные проблемы модернизации образования в преподавании предметов естественно - научного цикла (химия)  при переходе на ФГОС нового поколения» (72 ч.) с 09.03.2015- 23.03. 2015. №2393, дата выдачи 23.03.2015г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4800" y="4343400"/>
            <a:ext cx="2362200" cy="19050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rgbClr val="002060"/>
                </a:solidFill>
              </a:rPr>
              <a:t>26.06 2015 года. ОГАОУ ДПО «Институт развития образования Иркутской области» по теме: «Особенности организации образовательного процесса в условиях реализации ФГОС» г. Иркутск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№3184, дата выдачи 26.06.2015</a:t>
            </a:r>
          </a:p>
          <a:p>
            <a:pPr algn="ctr"/>
            <a:endParaRPr lang="ru-RU" sz="1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28600" y="1981200"/>
            <a:ext cx="2438400" cy="16764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rgbClr val="002060"/>
                </a:solidFill>
              </a:rPr>
              <a:t>26.06 2015 года. ОГАОУ ДПО «Институт развития образования Иркутской области» по теме: «Особенности организации образовательного процесса в условиях реализации ФГОС» г. Иркутск 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№3129, дата выдачи 26.06.2015</a:t>
            </a:r>
          </a:p>
          <a:p>
            <a:pPr algn="ctr"/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Успеваемость и качество знаний по предметам за 2014-2015 </a:t>
            </a:r>
            <a:r>
              <a:rPr lang="ru-RU" dirty="0" err="1" smtClean="0"/>
              <a:t>уч.г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0" y="2505075"/>
          <a:ext cx="8458200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Успеваемость и качество знаний за 2015-2016 </a:t>
            </a:r>
            <a:r>
              <a:rPr lang="ru-RU" dirty="0" err="1" smtClean="0"/>
              <a:t>уч.г</a:t>
            </a:r>
            <a:r>
              <a:rPr lang="ru-RU" dirty="0" smtClean="0"/>
              <a:t>. </a:t>
            </a:r>
            <a:r>
              <a:rPr lang="en-US" dirty="0" smtClean="0"/>
              <a:t>I</a:t>
            </a:r>
            <a:r>
              <a:rPr lang="ru-RU" dirty="0" smtClean="0"/>
              <a:t> полугодие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630238" y="2505075"/>
          <a:ext cx="7980362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850" y="1628775"/>
            <a:ext cx="7981950" cy="4679950"/>
          </a:xfrm>
        </p:spPr>
        <p:txBody>
          <a:bodyPr rtlCol="0"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43000" y="404813"/>
            <a:ext cx="6400800" cy="792162"/>
          </a:xfrm>
        </p:spPr>
        <p:txBody>
          <a:bodyPr rtlCol="0">
            <a:normAutofit fontScale="77500" lnSpcReduction="20000"/>
          </a:bodyPr>
          <a:lstStyle/>
          <a:p>
            <a:pPr indent="-18288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Результаты ЕГЭ по физике</a:t>
            </a:r>
            <a:endParaRPr lang="ru-RU" sz="4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094C8D-9C6B-4F86-8678-6C8EDA79C39B}" type="slidenum">
              <a:rPr lang="ru-RU"/>
              <a:pPr>
                <a:defRPr/>
              </a:pPr>
              <a:t>13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0825" y="1397000"/>
          <a:ext cx="8642352" cy="5000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392"/>
                <a:gridCol w="1440392"/>
                <a:gridCol w="1440392"/>
                <a:gridCol w="1440392"/>
                <a:gridCol w="1440392"/>
                <a:gridCol w="1440392"/>
              </a:tblGrid>
              <a:tr h="64006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Год</a:t>
                      </a:r>
                      <a:endParaRPr lang="ru-RU" sz="24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Мин.порог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Ср.балл</a:t>
                      </a:r>
                      <a:endParaRPr lang="ru-RU" sz="1800" dirty="0" smtClean="0"/>
                    </a:p>
                    <a:p>
                      <a:r>
                        <a:rPr lang="ru-RU" sz="1800" dirty="0" smtClean="0"/>
                        <a:t>по школе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Ср.балл</a:t>
                      </a:r>
                      <a:endParaRPr lang="ru-RU" sz="1800" dirty="0" smtClean="0"/>
                    </a:p>
                    <a:p>
                      <a:r>
                        <a:rPr lang="ru-RU" sz="1800" dirty="0" smtClean="0"/>
                        <a:t>по району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Ср.балл</a:t>
                      </a:r>
                      <a:endParaRPr lang="ru-RU" sz="1800" dirty="0" smtClean="0"/>
                    </a:p>
                    <a:p>
                      <a:r>
                        <a:rPr lang="ru-RU" sz="1800" dirty="0" smtClean="0"/>
                        <a:t>по области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Ср.балл</a:t>
                      </a:r>
                      <a:endParaRPr lang="ru-RU" sz="1800" dirty="0" smtClean="0"/>
                    </a:p>
                    <a:p>
                      <a:r>
                        <a:rPr lang="ru-RU" sz="1800" dirty="0" smtClean="0"/>
                        <a:t>по РФ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</a:tr>
              <a:tr h="62293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2008-09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36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50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47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44,1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55" marR="91455" marT="45712" marB="45712"/>
                </a:tc>
              </a:tr>
              <a:tr h="62293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2009-10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34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51,8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46,7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48,5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55" marR="91455" marT="45712" marB="45712"/>
                </a:tc>
              </a:tr>
              <a:tr h="62293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2010-11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33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43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45,5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45,1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55" marR="91455" marT="45712" marB="45712"/>
                </a:tc>
              </a:tr>
              <a:tr h="62293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2011-12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36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50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42,32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55" marR="91455" marT="45712" marB="45712"/>
                </a:tc>
              </a:tr>
              <a:tr h="62293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2012-13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36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43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45,2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51,37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55" marR="91455" marT="45712" marB="45712"/>
                </a:tc>
              </a:tr>
              <a:tr h="62293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2013-14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36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42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42,83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42,75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45,7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</a:tr>
              <a:tr h="62293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2014-15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36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57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50,5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48,12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51,1</a:t>
                      </a:r>
                      <a:endParaRPr lang="ru-RU" sz="1800" dirty="0"/>
                    </a:p>
                  </a:txBody>
                  <a:tcPr marL="91455" marR="91455" marT="45712" marB="45712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Результаты ЕГЭ и ОГЭ по математике за 2014-2015 </a:t>
            </a:r>
            <a:r>
              <a:rPr lang="ru-RU" sz="3200" dirty="0" err="1" smtClean="0"/>
              <a:t>уч.год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630936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7340"/>
                <a:gridCol w="1577340"/>
                <a:gridCol w="1577340"/>
                <a:gridCol w="157734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Средний балл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 району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 области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Базовый уровень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3,93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Профильный уровень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32,75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39,09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4953000"/>
          <a:ext cx="76962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00"/>
                <a:gridCol w="2565400"/>
                <a:gridCol w="2565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</a:t>
                      </a:r>
                      <a:r>
                        <a:rPr lang="ru-RU" baseline="0" dirty="0" smtClean="0"/>
                        <a:t> бал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</a:t>
                      </a:r>
                      <a:r>
                        <a:rPr lang="ru-RU" baseline="0" dirty="0" smtClean="0"/>
                        <a:t> району        По </a:t>
                      </a:r>
                      <a:r>
                        <a:rPr lang="ru-RU" baseline="0" dirty="0" err="1" smtClean="0"/>
                        <a:t>обл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2014-2015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2013-2014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2,5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2,93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2,99                            3,2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smtClean="0"/>
                        <a:t>2,79                             3,0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Наши достижения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62000" y="1600200"/>
          <a:ext cx="7693167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611"/>
                <a:gridCol w="2515267"/>
                <a:gridCol w="1027922"/>
                <a:gridCol w="799988"/>
                <a:gridCol w="163537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Уровень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Название конкурса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Результаты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Дата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Участники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Всероссийский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</a:t>
                      </a:r>
                      <a:r>
                        <a:rPr lang="ru-RU" sz="1400" dirty="0" err="1" smtClean="0"/>
                        <a:t>Умната</a:t>
                      </a:r>
                      <a:r>
                        <a:rPr lang="ru-RU" sz="1400" dirty="0" smtClean="0"/>
                        <a:t>» дистанционный блиц-опрос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Диплом </a:t>
                      </a:r>
                      <a:r>
                        <a:rPr lang="en-US" sz="1400" dirty="0" smtClean="0"/>
                        <a:t>II</a:t>
                      </a:r>
                      <a:r>
                        <a:rPr lang="ru-RU" sz="1400" dirty="0" smtClean="0"/>
                        <a:t> степени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20.12. 2015г.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Халтаева</a:t>
                      </a:r>
                      <a:r>
                        <a:rPr lang="ru-RU" sz="1400" dirty="0" smtClean="0"/>
                        <a:t> Н.Н.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Региональный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 методической продукции  по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агробизнес-образованию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 номинации "Методическая разработка урока"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Диплом </a:t>
                      </a:r>
                      <a:r>
                        <a:rPr lang="en-US" sz="1400" dirty="0" smtClean="0"/>
                        <a:t>II</a:t>
                      </a:r>
                      <a:r>
                        <a:rPr lang="ru-RU" sz="1400" dirty="0" smtClean="0"/>
                        <a:t> степени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25.01.</a:t>
                      </a:r>
                    </a:p>
                    <a:p>
                      <a:r>
                        <a:rPr lang="ru-RU" sz="1400" dirty="0" smtClean="0"/>
                        <a:t>2016г.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Балтукова</a:t>
                      </a:r>
                      <a:r>
                        <a:rPr lang="ru-RU" sz="1400" dirty="0" smtClean="0"/>
                        <a:t> З.П.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Региональный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«Творческий конкурс учителей математики»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сертификат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06.03.2013г.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Банеева</a:t>
                      </a:r>
                      <a:r>
                        <a:rPr lang="ru-RU" sz="1400" dirty="0" smtClean="0"/>
                        <a:t> Н.Н.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Муниципальный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«Учитель года-2014»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IV</a:t>
                      </a:r>
                      <a:r>
                        <a:rPr lang="ru-RU" sz="1400" dirty="0" smtClean="0"/>
                        <a:t>место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14.03.</a:t>
                      </a:r>
                    </a:p>
                    <a:p>
                      <a:r>
                        <a:rPr lang="ru-RU" sz="1400" dirty="0" smtClean="0"/>
                        <a:t>2014г.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Халтаева</a:t>
                      </a:r>
                      <a:r>
                        <a:rPr lang="ru-RU" sz="1400" dirty="0" smtClean="0"/>
                        <a:t> Н.Н.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Муниципальный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«Учитель</a:t>
                      </a:r>
                      <a:r>
                        <a:rPr lang="ru-RU" sz="1400" baseline="0" dirty="0" smtClean="0"/>
                        <a:t> года-2014» в номинации «Учебное занятие»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</a:t>
                      </a:r>
                      <a:r>
                        <a:rPr lang="ru-RU" sz="1400" dirty="0" smtClean="0"/>
                        <a:t> место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14.03.2014г.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Халтаева</a:t>
                      </a:r>
                      <a:r>
                        <a:rPr lang="ru-RU" sz="1400" dirty="0" smtClean="0"/>
                        <a:t> Н.Н.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Муниципальный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«Учитель года-2015»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грамота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04.03.2015г.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Баирова</a:t>
                      </a:r>
                      <a:r>
                        <a:rPr lang="ru-RU" sz="1400" dirty="0" smtClean="0"/>
                        <a:t> Е.А.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Admin\Pictures\ControlCenter4\Scan\CCI21022016_00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0"/>
            <a:ext cx="4343400" cy="4915785"/>
          </a:xfrm>
          <a:prstGeom prst="rect">
            <a:avLst/>
          </a:prstGeom>
          <a:noFill/>
        </p:spPr>
      </p:pic>
      <p:pic>
        <p:nvPicPr>
          <p:cNvPr id="10243" name="Picture 3" descr="C:\Users\Admin\Pictures\ControlCenter4\Scan\CCI21022016_00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2590800"/>
            <a:ext cx="2971800" cy="4320889"/>
          </a:xfrm>
          <a:prstGeom prst="rect">
            <a:avLst/>
          </a:prstGeom>
          <a:noFill/>
        </p:spPr>
      </p:pic>
      <p:pic>
        <p:nvPicPr>
          <p:cNvPr id="7" name="Picture 3" descr="F:\новый урок\диплом 2 степени умнат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48000" cy="4311445"/>
          </a:xfrm>
          <a:prstGeom prst="rect">
            <a:avLst/>
          </a:prstGeom>
          <a:noFill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0"/>
            <a:ext cx="3352800" cy="5491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Picture 2" descr="F:\БЕА\20160217_22425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06662"/>
            <a:ext cx="3155268" cy="4351338"/>
          </a:xfrm>
          <a:prstGeom prst="rect">
            <a:avLst/>
          </a:prstGeom>
          <a:noFill/>
        </p:spPr>
      </p:pic>
      <p:pic>
        <p:nvPicPr>
          <p:cNvPr id="11" name="Picture 3" descr="C:\Users\Admin\Pictures\ControlCenter4\Scan\CCI21022016_000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2506662"/>
            <a:ext cx="3050749" cy="4351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0" y="457200"/>
            <a:ext cx="7980759" cy="8382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Достижения учащихся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291366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1066800"/>
            <a:ext cx="2898118" cy="3965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1066800"/>
            <a:ext cx="2868613" cy="403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29" name="Picture 1" descr="C:\Users\Admin\Desktop\ХНН\математика\конкурсы  по предмету\67044-web_usp2016-certificat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48025"/>
            <a:ext cx="5102438" cy="3609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Программа развития «</a:t>
            </a:r>
            <a:r>
              <a:rPr lang="ru-RU" sz="6000" b="1" dirty="0" err="1" smtClean="0">
                <a:solidFill>
                  <a:srgbClr val="FF0000"/>
                </a:solidFill>
              </a:rPr>
              <a:t>Агробизнес-образование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endParaRPr lang="ru-RU" dirty="0"/>
          </a:p>
        </p:txBody>
      </p:sp>
      <p:pic>
        <p:nvPicPr>
          <p:cNvPr id="3" name="Picture 2" descr="C:\Users\Admin\Pictures\ControlCenter4\Scan\CCI21022016_00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4605" y="1981201"/>
            <a:ext cx="3319395" cy="4876800"/>
          </a:xfrm>
          <a:prstGeom prst="rect">
            <a:avLst/>
          </a:prstGeom>
          <a:noFill/>
        </p:spPr>
      </p:pic>
      <p:pic>
        <p:nvPicPr>
          <p:cNvPr id="1027" name="Picture 3" descr="F:\БИМ\Скан00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1981200"/>
            <a:ext cx="2972663" cy="4876800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90725"/>
            <a:ext cx="297180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Методические публикации на сайте, обобщение опыта.</a:t>
            </a:r>
            <a:endParaRPr lang="ru-RU" dirty="0"/>
          </a:p>
        </p:txBody>
      </p:sp>
      <p:pic>
        <p:nvPicPr>
          <p:cNvPr id="5" name="Picture 2" descr="C:\Users\Admin\Desktop\ХНН\белая флешка\Свидетельство Классный час в 5 классе %22Поговорим о дружбе%2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828800"/>
            <a:ext cx="3077583" cy="4351338"/>
          </a:xfrm>
          <a:prstGeom prst="rect">
            <a:avLst/>
          </a:prstGeom>
          <a:noFill/>
        </p:spPr>
      </p:pic>
      <p:pic>
        <p:nvPicPr>
          <p:cNvPr id="4100" name="Picture 4" descr="F:\ХНН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1066800"/>
            <a:ext cx="3406023" cy="2408238"/>
          </a:xfrm>
          <a:prstGeom prst="rect">
            <a:avLst/>
          </a:prstGeom>
          <a:noFill/>
        </p:spPr>
      </p:pic>
      <p:pic>
        <p:nvPicPr>
          <p:cNvPr id="4102" name="Picture 6" descr="F:\БНН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4495800"/>
            <a:ext cx="3082709" cy="2179638"/>
          </a:xfrm>
          <a:prstGeom prst="rect">
            <a:avLst/>
          </a:prstGeom>
          <a:noFill/>
        </p:spPr>
      </p:pic>
      <p:pic>
        <p:nvPicPr>
          <p:cNvPr id="4103" name="Picture 7" descr="F:\БЕ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3509" y="3598964"/>
            <a:ext cx="3429000" cy="2162954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72292" y="1600200"/>
            <a:ext cx="2801217" cy="3749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1752" y="457200"/>
            <a:ext cx="8503920" cy="6400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«Нашей школе круглый год-</a:t>
            </a:r>
          </a:p>
          <a:p>
            <a:pPr>
              <a:buNone/>
            </a:pPr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нужен творческий подход!»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F:\ФОТО шмо емц\20160125_1524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47800" y="1295400"/>
            <a:ext cx="5801784" cy="4351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0"/>
          <a:ext cx="89154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C00000"/>
                </a:solidFill>
                <a:latin typeface="Monotype Corsiva" pitchFamily="66" charset="0"/>
              </a:rPr>
              <a:t>Нестандартные уроки и мероприятия</a:t>
            </a:r>
            <a:endParaRPr lang="ru-RU" sz="7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математике</a:t>
            </a:r>
            <a:endParaRPr lang="ru-RU" dirty="0"/>
          </a:p>
        </p:txBody>
      </p:sp>
      <p:pic>
        <p:nvPicPr>
          <p:cNvPr id="4" name="Picture 3" descr="H:\2014-03-06 10-45-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0169" y="1215231"/>
            <a:ext cx="4191000" cy="4351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H:\2014-03-06 10-48-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295400" y="1676400"/>
            <a:ext cx="4648200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4" name="Picture 2" descr="C:\Users\Admin\Desktop\ХНН\черная флешка 32 гб\фото для БНН\2015-02-11 10.59.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1295400"/>
            <a:ext cx="3657600" cy="5029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Users\Admin\Desktop\ХНН\черная флешка 32 гб\фото для БНН\2015-02-11 11.01.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1371600"/>
            <a:ext cx="3505200" cy="533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физике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ФОТО шмо емц\20160126_0936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38" y="1600200"/>
            <a:ext cx="3868737" cy="4197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F:\ФОТО шмо емц\20160126_09455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9150" y="1524000"/>
            <a:ext cx="3887788" cy="42812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химии</a:t>
            </a:r>
            <a:endParaRPr lang="ru-RU" dirty="0"/>
          </a:p>
        </p:txBody>
      </p:sp>
      <p:pic>
        <p:nvPicPr>
          <p:cNvPr id="2050" name="Picture 2" descr="C:\Users\user\Desktop\P_20160222_0833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4953000" cy="3875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C:\Users\user\Desktop\P_20160222_0833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1905000"/>
            <a:ext cx="3124200" cy="4271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географии</a:t>
            </a:r>
            <a:endParaRPr lang="ru-RU" dirty="0"/>
          </a:p>
        </p:txBody>
      </p:sp>
      <p:pic>
        <p:nvPicPr>
          <p:cNvPr id="5122" name="Picture 2" descr="F:\ФОТО шмо емц\20160126_1110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3886200" cy="41632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3" name="Picture 3" descr="F:\ФОТО шмо емц\20160126_11272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1371600"/>
            <a:ext cx="3886200" cy="41632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user\Desktop\лиза\20150206_0835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1981200"/>
            <a:ext cx="4114800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биологии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БИМ\IMG_20160222_0947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" y="1981200"/>
            <a:ext cx="417195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user\Desktop\БИМ\IMG_20160222_0948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2133600"/>
            <a:ext cx="4800600" cy="3514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user\Desktop\БИМ\IMG_20160222_0947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9200" y="2438400"/>
            <a:ext cx="4699000" cy="3562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3027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Награды учителей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Admin\Pictures\ControlCenter4\Scan\CCI20022016_0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6375" y="1825625"/>
            <a:ext cx="3050749" cy="4351338"/>
          </a:xfrm>
          <a:prstGeom prst="rect">
            <a:avLst/>
          </a:prstGeom>
          <a:noFill/>
        </p:spPr>
      </p:pic>
      <p:pic>
        <p:nvPicPr>
          <p:cNvPr id="5123" name="Picture 3" descr="C:\Users\Admin\Pictures\ControlCenter4\Scan\CCI20022016_00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6875" y="1825625"/>
            <a:ext cx="3050749" cy="4351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Роль кабинетов в методической работе учителей.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3886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752600"/>
            <a:ext cx="3886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6" name="Picture 14" descr="C:\Users\user\Desktop\БИМ\P_20160222_1030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667000"/>
            <a:ext cx="3810000" cy="3657600"/>
          </a:xfrm>
          <a:prstGeom prst="rect">
            <a:avLst/>
          </a:prstGeom>
          <a:noFill/>
        </p:spPr>
      </p:pic>
      <p:pic>
        <p:nvPicPr>
          <p:cNvPr id="3087" name="Picture 15" descr="C:\Users\user\Desktop\БИМ\P_20160222_10305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514600"/>
            <a:ext cx="40386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БИМ\P_20160222_1032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3581400" cy="4351338"/>
          </a:xfrm>
          <a:prstGeom prst="rect">
            <a:avLst/>
          </a:prstGeom>
          <a:noFill/>
        </p:spPr>
      </p:pic>
      <p:pic>
        <p:nvPicPr>
          <p:cNvPr id="4099" name="Picture 3" descr="C:\Users\user\Desktop\БИМ\P_20160222_1033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2057400"/>
            <a:ext cx="3886200" cy="3962400"/>
          </a:xfrm>
          <a:prstGeom prst="rect">
            <a:avLst/>
          </a:prstGeom>
          <a:noFill/>
        </p:spPr>
      </p:pic>
      <p:pic>
        <p:nvPicPr>
          <p:cNvPr id="4103" name="Picture 7" descr="C:\Users\user\Desktop\БИМ\P_20160222_1102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819400"/>
            <a:ext cx="3857625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05000" y="2971800"/>
            <a:ext cx="7048500" cy="1325563"/>
          </a:xfrm>
        </p:spPr>
        <p:txBody>
          <a:bodyPr/>
          <a:lstStyle/>
          <a:p>
            <a:r>
              <a:rPr lang="ru-RU" dirty="0" smtClean="0"/>
              <a:t>Адреса педагогического опыта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2286000"/>
            <a:ext cx="3868340" cy="82391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Picture 2" descr="C:\Users\Admin\Desktop\ХНН\фото\фото ХНН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8200" y="0"/>
            <a:ext cx="1600199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Содержимое 3" descr="-q2QP1y-SHY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0"/>
            <a:ext cx="2061902" cy="243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Содержимое 3" descr="B0wITt-1KA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3810000"/>
            <a:ext cx="2286000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Содержимое 5" descr="IMG_20151001_191625_0.jpg"/>
          <p:cNvPicPr>
            <a:picLocks noGrp="1" noChangeAspect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600" y="3810000"/>
            <a:ext cx="1828800" cy="23157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6" name="Picture 2" descr="F:\БЗП\CCI20022016_000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0"/>
            <a:ext cx="1905000" cy="2551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4267200" y="2438400"/>
            <a:ext cx="2362200" cy="762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Банеева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Наташа Николаевна,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математики 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кв.категории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162800" y="2590800"/>
            <a:ext cx="1981200" cy="838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Балтукова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Зоя Петровна,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химии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кв.категории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0" y="6019800"/>
            <a:ext cx="2286000" cy="838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Доржеев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Петр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Климентьевич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физики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кв.категории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886200" y="6019800"/>
            <a:ext cx="2209800" cy="838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Бадашкеева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Инга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Мухалисовна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1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биологии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кв.категории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934200" y="6172200"/>
            <a:ext cx="1981200" cy="6858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Баирова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Елизавета Алексеевна,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географии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0" y="2286000"/>
            <a:ext cx="3886200" cy="838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Халтаева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Надежда Николаевна, руководитель ШМО, учитель математики 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кв.категории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3657600"/>
            <a:ext cx="1905000" cy="2362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Перспективы работы МО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1. Использовать ЦОР для проведения уроков и самостоятельного обучения учащихся.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2.Реализовывать принципы индивидуального подхода к каждому учащемуся.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3.Использовать интернет – технологии в работе с одаренными детьми.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4. Продолжить работу по обмену опытом.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5.Формировать мотивации учителей на профессиональное самообразование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381000"/>
            <a:ext cx="7886700" cy="5795963"/>
          </a:xfrm>
        </p:spPr>
        <p:txBody>
          <a:bodyPr numCol="2">
            <a:normAutofit fontScale="77500" lnSpcReduction="20000"/>
          </a:bodyPr>
          <a:lstStyle/>
          <a:p>
            <a:r>
              <a:rPr lang="ru-RU" dirty="0" smtClean="0"/>
              <a:t>Не запрещай себе Мечтать –</a:t>
            </a:r>
            <a:br>
              <a:rPr lang="ru-RU" dirty="0" smtClean="0"/>
            </a:br>
            <a:r>
              <a:rPr lang="ru-RU" dirty="0" smtClean="0"/>
              <a:t>Пусть не в цветном, пусть в чёрно-белом;</a:t>
            </a:r>
            <a:br>
              <a:rPr lang="ru-RU" dirty="0" smtClean="0"/>
            </a:br>
            <a:r>
              <a:rPr lang="ru-RU" dirty="0" smtClean="0"/>
              <a:t>Пусть ты открыта ветрам, стрелам –</a:t>
            </a:r>
            <a:br>
              <a:rPr lang="ru-RU" dirty="0" smtClean="0"/>
            </a:br>
            <a:r>
              <a:rPr lang="ru-RU" dirty="0" smtClean="0"/>
              <a:t>Сними замок, сорви печать !</a:t>
            </a:r>
            <a:br>
              <a:rPr lang="ru-RU" dirty="0" smtClean="0"/>
            </a:br>
            <a:r>
              <a:rPr lang="ru-RU" dirty="0" smtClean="0"/>
              <a:t>Не запрещай себе Творить,</a:t>
            </a:r>
            <a:br>
              <a:rPr lang="ru-RU" dirty="0" smtClean="0"/>
            </a:br>
            <a:r>
              <a:rPr lang="ru-RU" dirty="0" smtClean="0"/>
              <a:t>Пусть иногда выходит криво –</a:t>
            </a:r>
            <a:br>
              <a:rPr lang="ru-RU" dirty="0" smtClean="0"/>
            </a:br>
            <a:r>
              <a:rPr lang="ru-RU" dirty="0" smtClean="0"/>
              <a:t>Твои нелепые мотивы</a:t>
            </a:r>
            <a:br>
              <a:rPr lang="ru-RU" dirty="0" smtClean="0"/>
            </a:br>
            <a:r>
              <a:rPr lang="ru-RU" dirty="0" smtClean="0"/>
              <a:t>Никто не в силах повторить.</a:t>
            </a:r>
            <a:br>
              <a:rPr lang="ru-RU" dirty="0" smtClean="0"/>
            </a:br>
            <a:r>
              <a:rPr lang="ru-RU" dirty="0" smtClean="0"/>
              <a:t>Не обрывай свои Цветы,</a:t>
            </a:r>
            <a:br>
              <a:rPr lang="ru-RU" dirty="0" smtClean="0"/>
            </a:br>
            <a:r>
              <a:rPr lang="ru-RU" dirty="0" smtClean="0"/>
              <a:t>Пускай растут в приволье диком</a:t>
            </a:r>
            <a:br>
              <a:rPr lang="ru-RU" dirty="0" smtClean="0"/>
            </a:br>
            <a:r>
              <a:rPr lang="ru-RU" dirty="0" smtClean="0"/>
              <a:t>Молчаньем, Песней или Криком</a:t>
            </a:r>
            <a:br>
              <a:rPr lang="ru-RU" dirty="0" smtClean="0"/>
            </a:br>
            <a:r>
              <a:rPr lang="ru-RU" dirty="0" smtClean="0"/>
              <a:t>Среди безбрежной пустоты.</a:t>
            </a:r>
            <a:br>
              <a:rPr lang="ru-RU" dirty="0" smtClean="0"/>
            </a:br>
            <a:r>
              <a:rPr lang="ru-RU" dirty="0" smtClean="0"/>
              <a:t>Не запрещай себе Летать,</a:t>
            </a:r>
            <a:br>
              <a:rPr lang="ru-RU" dirty="0" smtClean="0"/>
            </a:br>
            <a:r>
              <a:rPr lang="ru-RU" dirty="0" smtClean="0"/>
              <a:t>Не вспоминай, что ты не птица:</a:t>
            </a:r>
            <a:br>
              <a:rPr lang="ru-RU" dirty="0" smtClean="0"/>
            </a:br>
            <a:r>
              <a:rPr lang="ru-RU" dirty="0" smtClean="0"/>
              <a:t>Ты не из тех, кому разбиться</a:t>
            </a:r>
            <a:br>
              <a:rPr lang="ru-RU" dirty="0" smtClean="0"/>
            </a:br>
            <a:r>
              <a:rPr lang="ru-RU" dirty="0" smtClean="0"/>
              <a:t>Гораздо легче, чем восстать.</a:t>
            </a:r>
            <a:br>
              <a:rPr lang="ru-RU" dirty="0" smtClean="0"/>
            </a:br>
            <a:r>
              <a:rPr lang="ru-RU" dirty="0" smtClean="0"/>
              <a:t>Не запрещай себе Любить,</a:t>
            </a:r>
            <a:br>
              <a:rPr lang="ru-RU" dirty="0" smtClean="0"/>
            </a:br>
            <a:r>
              <a:rPr lang="ru-RU" dirty="0" smtClean="0"/>
              <a:t>Не нужно чувств своих бояться:</a:t>
            </a:r>
            <a:br>
              <a:rPr lang="ru-RU" dirty="0" smtClean="0"/>
            </a:br>
            <a:r>
              <a:rPr lang="ru-RU" dirty="0" smtClean="0"/>
              <a:t>Любовь не может ошибаться</a:t>
            </a:r>
            <a:br>
              <a:rPr lang="ru-RU" dirty="0" smtClean="0"/>
            </a:br>
            <a:r>
              <a:rPr lang="ru-RU" dirty="0" smtClean="0"/>
              <a:t>И всё способна искупить.</a:t>
            </a:r>
            <a:br>
              <a:rPr lang="ru-RU" dirty="0" smtClean="0"/>
            </a:br>
            <a:r>
              <a:rPr lang="ru-RU" dirty="0" smtClean="0"/>
              <a:t>Не бойся Жить, не бойся Петь,</a:t>
            </a:r>
            <a:br>
              <a:rPr lang="ru-RU" dirty="0" smtClean="0"/>
            </a:br>
            <a:r>
              <a:rPr lang="ru-RU" dirty="0" smtClean="0"/>
              <a:t>Не говори, что не умеешь:</a:t>
            </a:r>
            <a:br>
              <a:rPr lang="ru-RU" dirty="0" smtClean="0"/>
            </a:br>
            <a:r>
              <a:rPr lang="ru-RU" dirty="0" smtClean="0"/>
              <a:t>Ты ни о чём не пожалеешь –</a:t>
            </a:r>
            <a:br>
              <a:rPr lang="ru-RU" dirty="0" smtClean="0"/>
            </a:br>
            <a:r>
              <a:rPr lang="ru-RU" dirty="0" smtClean="0"/>
              <a:t>Да будет не о чем жалеть !</a:t>
            </a:r>
            <a:br>
              <a:rPr lang="ru-RU" dirty="0" smtClean="0"/>
            </a:br>
            <a:r>
              <a:rPr lang="ru-RU" dirty="0" smtClean="0"/>
              <a:t>Не бойся в камне прорастать,</a:t>
            </a:r>
            <a:br>
              <a:rPr lang="ru-RU" dirty="0" smtClean="0"/>
            </a:br>
            <a:r>
              <a:rPr lang="ru-RU" dirty="0" smtClean="0"/>
              <a:t>Под небосвод подставив плечи.</a:t>
            </a:r>
            <a:br>
              <a:rPr lang="ru-RU" dirty="0" smtClean="0"/>
            </a:br>
            <a:r>
              <a:rPr lang="ru-RU" dirty="0" smtClean="0"/>
              <a:t>Пусть без Мечты порой и легче –</a:t>
            </a:r>
            <a:br>
              <a:rPr lang="ru-RU" dirty="0" smtClean="0"/>
            </a:br>
            <a:r>
              <a:rPr lang="ru-RU" dirty="0" smtClean="0"/>
              <a:t>Не запрещай себе Мечтать 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Font typeface="Arial" charset="0"/>
              <a:buNone/>
            </a:pPr>
            <a:r>
              <a:rPr lang="ru-RU" dirty="0" smtClean="0"/>
              <a:t>	</a:t>
            </a:r>
            <a:r>
              <a:rPr lang="ru-RU" sz="4400" dirty="0" smtClean="0">
                <a:latin typeface="Monotype Corsiva" pitchFamily="66" charset="0"/>
              </a:rPr>
              <a:t>Учительство - когда в глазах холодных</a:t>
            </a:r>
            <a:br>
              <a:rPr lang="ru-RU" sz="4400" dirty="0" smtClean="0">
                <a:latin typeface="Monotype Corsiva" pitchFamily="66" charset="0"/>
              </a:rPr>
            </a:br>
            <a:r>
              <a:rPr lang="ru-RU" sz="4400" dirty="0" smtClean="0">
                <a:latin typeface="Monotype Corsiva" pitchFamily="66" charset="0"/>
              </a:rPr>
              <a:t>Зажжется понимания заря,</a:t>
            </a:r>
            <a:br>
              <a:rPr lang="ru-RU" sz="4400" dirty="0" smtClean="0">
                <a:latin typeface="Monotype Corsiva" pitchFamily="66" charset="0"/>
              </a:rPr>
            </a:br>
            <a:r>
              <a:rPr lang="ru-RU" sz="4400" dirty="0" smtClean="0">
                <a:latin typeface="Monotype Corsiva" pitchFamily="66" charset="0"/>
              </a:rPr>
              <a:t>И ты поймешь: старался не бесплодно</a:t>
            </a:r>
            <a:br>
              <a:rPr lang="ru-RU" sz="4400" dirty="0" smtClean="0">
                <a:latin typeface="Monotype Corsiva" pitchFamily="66" charset="0"/>
              </a:rPr>
            </a:br>
            <a:r>
              <a:rPr lang="ru-RU" sz="4400" dirty="0" smtClean="0">
                <a:latin typeface="Monotype Corsiva" pitchFamily="66" charset="0"/>
              </a:rPr>
              <a:t>И знания разбрасывал не зря.</a:t>
            </a:r>
            <a:br>
              <a:rPr lang="ru-RU" sz="4400" dirty="0" smtClean="0">
                <a:latin typeface="Monotype Corsiva" pitchFamily="66" charset="0"/>
              </a:rPr>
            </a:br>
            <a:endParaRPr lang="ru-RU" sz="4400" dirty="0" smtClean="0">
              <a:latin typeface="Monotype Corsiva" pitchFamily="66" charset="0"/>
            </a:endParaRPr>
          </a:p>
          <a:p>
            <a:pPr algn="ctr">
              <a:buFont typeface="Arial" charset="0"/>
              <a:buNone/>
            </a:pPr>
            <a:r>
              <a:rPr lang="ru-RU" dirty="0" smtClean="0"/>
              <a:t> </a:t>
            </a:r>
          </a:p>
        </p:txBody>
      </p:sp>
    </p:spTree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302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ПРОФЕССИОНАЛЬНЫЙ ПОТЕНЦИАЛ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14400" y="1447800"/>
          <a:ext cx="7391400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5238"/>
                <a:gridCol w="1739153"/>
                <a:gridCol w="1913068"/>
                <a:gridCol w="981780"/>
                <a:gridCol w="1192161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ФИО учителя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Образование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Пед.стаж работы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Категория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Аттестация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Бадашкеева Инга Мухалисовна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БГУ, учитель биологии, 1996 г.,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номер диплома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I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2012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Баирова Елизавета Алексеевна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ИГПА, учитель географии и биологии, 2009 г., номер диплома ВСГ №3603740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Балтукова Зоя Петровна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БГПИ, учитель биологии и химии,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1985 г.,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номер диплома НВ № 130306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I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2012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Банеева Наташа Николаевна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ИГПИ, учитель математики,1985 г., номер диплома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I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2015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Доржеев Петр Климентьевич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ИГПИ, учитель физики средней школы,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1984 г., номер диплома ИВ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464110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I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2012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28650" y="681037"/>
          <a:ext cx="7886700" cy="5948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53200" y="4724400"/>
            <a:ext cx="1600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Применение </a:t>
            </a:r>
            <a:r>
              <a:rPr lang="ru-RU" sz="1200" dirty="0" err="1" smtClean="0"/>
              <a:t>здоровьесберегающих</a:t>
            </a:r>
            <a:endParaRPr lang="ru-RU" sz="1200" dirty="0" smtClean="0"/>
          </a:p>
          <a:p>
            <a:r>
              <a:rPr lang="ru-RU" sz="1200" dirty="0" smtClean="0"/>
              <a:t> технологий на уроках </a:t>
            </a:r>
            <a:r>
              <a:rPr lang="ru-RU" sz="1200" dirty="0" err="1" smtClean="0"/>
              <a:t>биологиии</a:t>
            </a:r>
            <a:r>
              <a:rPr lang="ru-RU" sz="1200" dirty="0" smtClean="0"/>
              <a:t> как реализация личностно-ориентировочного подхода к обучению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 ШМО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990600" y="2590800"/>
            <a:ext cx="2895600" cy="266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Использовать новые современные технологии и ИКТ на уроках для повышения качества образования обучающихся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53000" y="1524000"/>
            <a:ext cx="3352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Совершенствование методики ведения уроков, применение современных технологии, ИКТ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53000" y="4419600"/>
            <a:ext cx="3276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Продолжение работы с учащимися, имеющими более высокую мотивацию к изучению предметов ЕМЦ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76800" y="2971800"/>
            <a:ext cx="34290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100" dirty="0" smtClean="0">
                <a:solidFill>
                  <a:srgbClr val="002060"/>
                </a:solidFill>
              </a:rPr>
              <a:t>Улучшение работы по повышению качества </a:t>
            </a:r>
            <a:r>
              <a:rPr lang="ru-RU" sz="1100" dirty="0" err="1" smtClean="0">
                <a:solidFill>
                  <a:srgbClr val="002060"/>
                </a:solidFill>
              </a:rPr>
              <a:t>обученности</a:t>
            </a:r>
            <a:r>
              <a:rPr lang="ru-RU" sz="1100" dirty="0" smtClean="0">
                <a:solidFill>
                  <a:srgbClr val="002060"/>
                </a:solidFill>
              </a:rPr>
              <a:t> учащихся по предметам, мотивации учащихся к изучению математики, информатики, физики, биологии, химии, географии.</a:t>
            </a:r>
            <a:endParaRPr lang="ru-RU" sz="1100" dirty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29200" y="5791200"/>
            <a:ext cx="30480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Формирование своего профессионального мастерства</a:t>
            </a:r>
            <a:endParaRPr lang="ru-RU" sz="1400" dirty="0">
              <a:solidFill>
                <a:srgbClr val="00206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3581400" y="2209800"/>
            <a:ext cx="1295400" cy="6858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886200" y="3581400"/>
            <a:ext cx="914400" cy="2286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733800" y="4724400"/>
            <a:ext cx="990600" cy="1524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276600" y="5105400"/>
            <a:ext cx="1600200" cy="11430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Приоритетные направления в работе ШМО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95400" y="2438400"/>
            <a:ext cx="2667000" cy="8382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Мониторинг</a:t>
            </a:r>
          </a:p>
          <a:p>
            <a:pPr marL="342900" indent="-342900"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95400" y="3657600"/>
            <a:ext cx="2667000" cy="10668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2. Изучение новых технологий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95400" y="5181600"/>
            <a:ext cx="2667000" cy="9906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3.Апробация форм, позволяющих повысить рост учебной мотивации  обучающихся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4343400" y="2514600"/>
            <a:ext cx="1295400" cy="335280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43600" y="2590800"/>
            <a:ext cx="2209800" cy="32004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Ожидаемые результаты: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Качество подготовки выпускников; удовлетворенность обучающихся качеством образования; личностные достижения учащихся; успешная социализация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381000"/>
            <a:ext cx="7886700" cy="579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7-конечная звезда 4"/>
          <p:cNvSpPr/>
          <p:nvPr/>
        </p:nvSpPr>
        <p:spPr>
          <a:xfrm>
            <a:off x="3124200" y="1981200"/>
            <a:ext cx="3352800" cy="2895600"/>
          </a:xfrm>
          <a:prstGeom prst="star7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Пути реализации задач ШМО: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733800" y="533400"/>
            <a:ext cx="1828800" cy="1143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Внедрение в практику работы новых технологий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1617801">
            <a:off x="955811" y="1479123"/>
            <a:ext cx="2255348" cy="10668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Создание базы лучших уроков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33400" y="3200400"/>
            <a:ext cx="2286000" cy="8382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Самостоятельное проведение исследований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rot="19647201">
            <a:off x="6346531" y="1325825"/>
            <a:ext cx="2143733" cy="9906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Накопление информации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 rot="19745543">
            <a:off x="1477339" y="5081883"/>
            <a:ext cx="2609328" cy="1099052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Разработки собственных средств наглядности , методических приемов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 rot="1857570">
            <a:off x="5564418" y="5009306"/>
            <a:ext cx="2059948" cy="927729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Рефлексию и анализ своей деятельности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 rot="926889">
            <a:off x="6661893" y="3407866"/>
            <a:ext cx="2287527" cy="1162199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Через самообразование, изучение документов, материалов</a:t>
            </a:r>
            <a:endParaRPr lang="ru-RU" sz="1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7-конечная звезда 3"/>
          <p:cNvSpPr/>
          <p:nvPr/>
        </p:nvSpPr>
        <p:spPr>
          <a:xfrm>
            <a:off x="2133600" y="1981200"/>
            <a:ext cx="4038600" cy="3352800"/>
          </a:xfrm>
          <a:prstGeom prst="star7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Формы работы методического объединения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48000" y="838200"/>
            <a:ext cx="2057400" cy="9906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Открытые уроки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943600" y="1981200"/>
            <a:ext cx="1981200" cy="9144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Семинары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24600" y="3962400"/>
            <a:ext cx="2057400" cy="7620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Отчет учителей по самообразованию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3400" y="2209800"/>
            <a:ext cx="1676400" cy="7620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Создание </a:t>
            </a:r>
            <a:r>
              <a:rPr lang="ru-RU" b="1" dirty="0" err="1" smtClean="0">
                <a:solidFill>
                  <a:srgbClr val="002060"/>
                </a:solidFill>
              </a:rPr>
              <a:t>портфолио</a:t>
            </a:r>
            <a:r>
              <a:rPr lang="ru-RU" b="1" dirty="0" smtClean="0">
                <a:solidFill>
                  <a:srgbClr val="002060"/>
                </a:solidFill>
              </a:rPr>
              <a:t> учителей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200" y="3886200"/>
            <a:ext cx="1600200" cy="7620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Доклады и сообщения на ШМО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71600" y="5562600"/>
            <a:ext cx="2590800" cy="8382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Разработка памяток, инструкций, методических пособий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76800" y="5562600"/>
            <a:ext cx="2057400" cy="7620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Создание методической копилки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hablon48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872</TotalTime>
  <Words>965</Words>
  <Application>Microsoft Office PowerPoint</Application>
  <PresentationFormat>Экран (4:3)</PresentationFormat>
  <Paragraphs>254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Тема1</vt:lpstr>
      <vt:lpstr>shablon48</vt:lpstr>
      <vt:lpstr>Школьный конкурс  «Лучшее методическое объединение»</vt:lpstr>
      <vt:lpstr>Презентация PowerPoint</vt:lpstr>
      <vt:lpstr>Адреса педагогического опыта</vt:lpstr>
      <vt:lpstr>ПРОФЕССИОНАЛЬНЫЙ ПОТЕНЦИАЛ </vt:lpstr>
      <vt:lpstr>Презентация PowerPoint</vt:lpstr>
      <vt:lpstr>Цель и задачи ШМО</vt:lpstr>
      <vt:lpstr>Приоритетные направления в работе ШМО</vt:lpstr>
      <vt:lpstr>Презентация PowerPoint</vt:lpstr>
      <vt:lpstr>Презентация PowerPoint</vt:lpstr>
      <vt:lpstr>Презентация PowerPoint</vt:lpstr>
      <vt:lpstr>Успеваемость и качество знаний по предметам за 2014-2015 уч.г.</vt:lpstr>
      <vt:lpstr>Успеваемость и качество знаний за 2015-2016 уч.г. I полугодие</vt:lpstr>
      <vt:lpstr>Презентация PowerPoint</vt:lpstr>
      <vt:lpstr>Результаты ЕГЭ и ОГЭ по математике за 2014-2015 уч.год</vt:lpstr>
      <vt:lpstr>Наши достижения</vt:lpstr>
      <vt:lpstr>Презентация PowerPoint</vt:lpstr>
      <vt:lpstr>Достижения учащихся</vt:lpstr>
      <vt:lpstr>Программа развития «Агробизнес-образование»</vt:lpstr>
      <vt:lpstr>Методические публикации на сайте, обобщение опыта.</vt:lpstr>
      <vt:lpstr>Презентация PowerPoint</vt:lpstr>
      <vt:lpstr>Презентация PowerPoint</vt:lpstr>
      <vt:lpstr>по математике</vt:lpstr>
      <vt:lpstr>по физике</vt:lpstr>
      <vt:lpstr>по химии</vt:lpstr>
      <vt:lpstr>по географии</vt:lpstr>
      <vt:lpstr>по биологии</vt:lpstr>
      <vt:lpstr>Награды учителей</vt:lpstr>
      <vt:lpstr>Роль кабинетов в методической работе учителей.</vt:lpstr>
      <vt:lpstr>Презентация PowerPoint</vt:lpstr>
      <vt:lpstr>Перспективы работы МО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 конкурс  «Лучшее методическое объединение»</dc:title>
  <dc:creator>User</dc:creator>
  <cp:lastModifiedBy>User</cp:lastModifiedBy>
  <cp:revision>71</cp:revision>
  <dcterms:created xsi:type="dcterms:W3CDTF">2016-02-20T01:34:44Z</dcterms:created>
  <dcterms:modified xsi:type="dcterms:W3CDTF">2020-04-02T14:01:52Z</dcterms:modified>
</cp:coreProperties>
</file>