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esh.edu.ru/subject/lesson/2452/control/1/#199203" TargetMode="External"/><Relationship Id="rId2" Type="http://schemas.openxmlformats.org/officeDocument/2006/relationships/hyperlink" Target="https://resh.edu.ru/subject/lesson/2452/main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Учитель: </a:t>
            </a:r>
            <a:r>
              <a:rPr lang="ru-RU" dirty="0" err="1" smtClean="0"/>
              <a:t>Мухаметянова</a:t>
            </a:r>
            <a:r>
              <a:rPr lang="ru-RU" dirty="0" smtClean="0"/>
              <a:t> Г.Д.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484784"/>
            <a:ext cx="7175351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2400" dirty="0" smtClean="0"/>
              <a:t>Русский язык, 9 класс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Тема </a:t>
            </a:r>
            <a:r>
              <a:rPr lang="ru-RU" sz="2400" dirty="0" smtClean="0"/>
              <a:t>«Повторение и закрепление темы «Бессоюзное сложное предложение»</a:t>
            </a: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249107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54868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/>
              <a:t>Что нужно </a:t>
            </a:r>
            <a:r>
              <a:rPr lang="ru-RU" sz="2800" dirty="0" smtClean="0"/>
              <a:t>сделать</a:t>
            </a:r>
            <a:r>
              <a:rPr lang="ru-RU" sz="2800" dirty="0" smtClean="0"/>
              <a:t>…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87624" y="1700808"/>
            <a:ext cx="7488832" cy="482453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 smtClean="0"/>
              <a:t>1. Пройти по </a:t>
            </a:r>
            <a:r>
              <a:rPr lang="ru-RU" dirty="0" smtClean="0"/>
              <a:t>ссылке и </a:t>
            </a:r>
            <a:r>
              <a:rPr lang="ru-RU" dirty="0" smtClean="0"/>
              <a:t>посмотреть </a:t>
            </a:r>
            <a:r>
              <a:rPr lang="ru-RU" dirty="0" err="1" smtClean="0"/>
              <a:t>видеоурок</a:t>
            </a:r>
            <a:r>
              <a:rPr lang="ru-RU" dirty="0" smtClean="0"/>
              <a:t>. Там же выполнить тренировочные задания.</a:t>
            </a:r>
          </a:p>
          <a:p>
            <a:pPr marL="45720" indent="0">
              <a:buNone/>
            </a:pPr>
            <a:r>
              <a:rPr lang="en-US" dirty="0">
                <a:hlinkClick r:id="rId2"/>
              </a:rPr>
              <a:t>https://resh.edu.ru/subject/lesson/2452/main/</a:t>
            </a:r>
            <a:endParaRPr lang="ru-RU" dirty="0" smtClean="0"/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r>
              <a:rPr lang="ru-RU" dirty="0" smtClean="0"/>
              <a:t>2</a:t>
            </a:r>
            <a:r>
              <a:rPr lang="ru-RU" dirty="0" smtClean="0"/>
              <a:t>. </a:t>
            </a:r>
            <a:r>
              <a:rPr lang="ru-RU" dirty="0" smtClean="0"/>
              <a:t>Выполнить контрольное задание В1 </a:t>
            </a:r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://resh.edu.ru/subject/lesson/2452/control/1/#199203</a:t>
            </a:r>
            <a:endParaRPr lang="ru-RU" dirty="0" smtClean="0"/>
          </a:p>
          <a:p>
            <a:pPr marL="45720" indent="0">
              <a:buNone/>
            </a:pPr>
            <a:r>
              <a:rPr lang="ru-RU" dirty="0" smtClean="0"/>
              <a:t>4</a:t>
            </a:r>
            <a:r>
              <a:rPr lang="ru-RU" dirty="0" smtClean="0"/>
              <a:t>. Сфотографировать выполненное </a:t>
            </a:r>
            <a:r>
              <a:rPr lang="ru-RU" dirty="0" smtClean="0"/>
              <a:t>задание на сайте </a:t>
            </a:r>
            <a:r>
              <a:rPr lang="ru-RU" dirty="0" smtClean="0"/>
              <a:t>и прислать фото в </a:t>
            </a:r>
            <a:r>
              <a:rPr lang="en-US" dirty="0" err="1" smtClean="0"/>
              <a:t>WhatsApp</a:t>
            </a:r>
            <a:r>
              <a:rPr lang="ru-RU" dirty="0" smtClean="0"/>
              <a:t>.</a:t>
            </a:r>
          </a:p>
          <a:p>
            <a:pPr marL="45720" indent="0">
              <a:buNone/>
            </a:pPr>
            <a:r>
              <a:rPr lang="ru-RU" dirty="0" smtClean="0"/>
              <a:t>5. Срок выполнения: </a:t>
            </a:r>
            <a:r>
              <a:rPr lang="ru-RU" smtClean="0"/>
              <a:t>до </a:t>
            </a:r>
            <a:r>
              <a:rPr lang="ru-RU" smtClean="0"/>
              <a:t>13 </a:t>
            </a:r>
            <a:r>
              <a:rPr lang="ru-RU" dirty="0" smtClean="0"/>
              <a:t>апреля включительно.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899152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20</TotalTime>
  <Words>67</Words>
  <Application>Microsoft Office PowerPoint</Application>
  <PresentationFormat>Экран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Воздушный поток</vt:lpstr>
      <vt:lpstr>Русский язык, 9 класс  Тема «Повторение и закрепление темы «Бессоюзное сложное предложение»</vt:lpstr>
      <vt:lpstr>Что нужно сделать…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язык, 9 класс  Тема «Тире в бессоюзном сложном предложении»</dc:title>
  <dc:creator>Гульчехра</dc:creator>
  <cp:lastModifiedBy>Гульчехра</cp:lastModifiedBy>
  <cp:revision>4</cp:revision>
  <dcterms:created xsi:type="dcterms:W3CDTF">2020-03-30T16:28:25Z</dcterms:created>
  <dcterms:modified xsi:type="dcterms:W3CDTF">2020-03-30T17:01:22Z</dcterms:modified>
</cp:coreProperties>
</file>