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9" r:id="rId5"/>
    <p:sldId id="261" r:id="rId6"/>
    <p:sldId id="263" r:id="rId7"/>
    <p:sldId id="264" r:id="rId8"/>
    <p:sldId id="265" r:id="rId9"/>
    <p:sldId id="280" r:id="rId10"/>
    <p:sldId id="267" r:id="rId11"/>
    <p:sldId id="277" r:id="rId12"/>
    <p:sldId id="272" r:id="rId13"/>
    <p:sldId id="276" r:id="rId14"/>
    <p:sldId id="279" r:id="rId15"/>
    <p:sldId id="281" r:id="rId16"/>
    <p:sldId id="282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7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1030F42-91EE-4CD7-9939-9BBE1FC3072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91DFC45-058E-4BC5-AA68-38D799CB9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4;&#1099;&#1083;&#1086;-&#1086;&#1087;&#1090;.com.ua/o-chem-rasskazhet-jetiketka-krema.html" TargetMode="External"/><Relationship Id="rId2" Type="http://schemas.openxmlformats.org/officeDocument/2006/relationships/hyperlink" Target="https://milovarpro.ru/articles/milo_s_nulya/process_sozdanija_myla/inventar_mylovara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nmoment.ru/beauty/face-care/cosmetics-history.html" TargetMode="External"/><Relationship Id="rId4" Type="http://schemas.openxmlformats.org/officeDocument/2006/relationships/hyperlink" Target="http://www.soapcreate.ru/prigotovlenie-domashnej-kosmetik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389174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МКОУ «Каширская СОШ» Каширского муниципального района</a:t>
            </a:r>
            <a:br>
              <a:rPr lang="ru-RU" sz="2200" b="1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  <a:latin typeface="Comic Sans MS" pitchFamily="66" charset="0"/>
              </a:rPr>
              <a:t>Исследовательская работа на тему: «Домашняя косметика. Использование продуктов пчеловодства в косметологии»</a:t>
            </a:r>
            <a:endParaRPr lang="ru-RU" sz="31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3429000"/>
            <a:ext cx="4934352" cy="31683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Выполнила: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Моисеева Анастасия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ученица 9 класса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Руководитель:</a:t>
            </a:r>
          </a:p>
          <a:p>
            <a:r>
              <a:rPr lang="ru-RU" sz="2800" b="1" dirty="0" err="1" smtClean="0">
                <a:solidFill>
                  <a:schemeClr val="bg1"/>
                </a:solidFill>
                <a:latin typeface="Comic Sans MS" pitchFamily="66" charset="0"/>
              </a:rPr>
              <a:t>Старцева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 С.В.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учитель химии и биологии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IMG_20170410_181034_9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546752"/>
            <a:ext cx="3600400" cy="405420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169025"/>
          </a:xfrm>
        </p:spPr>
        <p:txBody>
          <a:bodyPr/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Продукты пчеловодства я использовала и в мыловарении. В домашних условиях мыло можно изготовить несколькими способами.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1.Мыло из основы.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                          2.Мыло «с нуля».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8914" name="Picture 2" descr="G:\заявка пчелка\20170323_2258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929066"/>
            <a:ext cx="4029104" cy="2571768"/>
          </a:xfrm>
          <a:prstGeom prst="rect">
            <a:avLst/>
          </a:prstGeom>
          <a:noFill/>
        </p:spPr>
      </p:pic>
      <p:pic>
        <p:nvPicPr>
          <p:cNvPr id="5" name="Рисунок 4" descr="20170423_1754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929066"/>
            <a:ext cx="3387226" cy="25404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443814" cy="1071546"/>
          </a:xfrm>
        </p:spPr>
        <p:txBody>
          <a:bodyPr/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Мыло из основы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229600" cy="5097510"/>
          </a:xfrm>
        </p:spPr>
        <p:txBody>
          <a:bodyPr>
            <a:normAutofit/>
          </a:bodyPr>
          <a:lstStyle/>
          <a:p>
            <a:pPr marL="342900" indent="-342900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Основные компоненты: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Мыльная основа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 Масло виноградных косточек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Мед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Молоко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Пищевые красители</a:t>
            </a:r>
            <a:endParaRPr lang="ru-RU" sz="28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20170423_1305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643446"/>
            <a:ext cx="2762237" cy="2071678"/>
          </a:xfrm>
          <a:prstGeom prst="rect">
            <a:avLst/>
          </a:prstGeom>
        </p:spPr>
      </p:pic>
      <p:pic>
        <p:nvPicPr>
          <p:cNvPr id="6" name="Рисунок 5" descr="20170423_1331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0227" y="2714620"/>
            <a:ext cx="3333773" cy="2500330"/>
          </a:xfrm>
          <a:prstGeom prst="rect">
            <a:avLst/>
          </a:prstGeom>
        </p:spPr>
      </p:pic>
      <p:pic>
        <p:nvPicPr>
          <p:cNvPr id="7" name="Рисунок 6" descr="20170423_1315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4214818"/>
            <a:ext cx="2667019" cy="200026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Мыло «с нуля»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70"/>
            <a:ext cx="9144000" cy="607223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chemeClr val="bg1"/>
                </a:solidFill>
                <a:latin typeface="Comic Sans MS" pitchFamily="66" charset="0"/>
              </a:rPr>
              <a:t>Мыло медовое с корицей и какао</a:t>
            </a:r>
            <a:endParaRPr lang="ru-RU" sz="35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   </a:t>
            </a:r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Основные компоненты:</a:t>
            </a:r>
          </a:p>
          <a:p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Щелочь  </a:t>
            </a:r>
            <a:r>
              <a:rPr lang="ru-RU" sz="3300" b="1" dirty="0" err="1" smtClean="0">
                <a:solidFill>
                  <a:schemeClr val="bg1"/>
                </a:solidFill>
                <a:latin typeface="Comic Sans MS" pitchFamily="66" charset="0"/>
              </a:rPr>
              <a:t>NaOH</a:t>
            </a:r>
            <a:endParaRPr lang="ru-RU" sz="33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Вода</a:t>
            </a:r>
          </a:p>
          <a:p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Пальмоядровое масло</a:t>
            </a:r>
          </a:p>
          <a:p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Оливковое масло</a:t>
            </a:r>
          </a:p>
          <a:p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Свиной жир  </a:t>
            </a:r>
          </a:p>
          <a:p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Касторовое масло, кокосовое масло </a:t>
            </a:r>
          </a:p>
          <a:p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Льняных семян масло, </a:t>
            </a:r>
          </a:p>
          <a:p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Виноградных косточек масло , </a:t>
            </a:r>
          </a:p>
          <a:p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Добавки: эфирное масло апельсина, </a:t>
            </a:r>
            <a:r>
              <a:rPr lang="ru-RU" sz="3300" b="1" dirty="0" err="1" smtClean="0">
                <a:solidFill>
                  <a:schemeClr val="bg1"/>
                </a:solidFill>
                <a:latin typeface="Comic Sans MS" pitchFamily="66" charset="0"/>
              </a:rPr>
              <a:t>корица,лимонная</a:t>
            </a:r>
            <a:r>
              <a:rPr lang="ru-RU" sz="3300" b="1" dirty="0" smtClean="0">
                <a:solidFill>
                  <a:schemeClr val="bg1"/>
                </a:solidFill>
                <a:latin typeface="Comic Sans MS" pitchFamily="66" charset="0"/>
              </a:rPr>
              <a:t> кислота, корица , мед.</a:t>
            </a:r>
          </a:p>
        </p:txBody>
      </p:sp>
      <p:pic>
        <p:nvPicPr>
          <p:cNvPr id="4" name="Picture 3" descr="G:\проект настя\20170312_2034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73" y="1285860"/>
            <a:ext cx="3810027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572272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Приготовление мыла «с нуля»</a:t>
            </a:r>
          </a:p>
          <a:p>
            <a:pPr lvl="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1. Взвешиваем все компоненты на точных весах.</a:t>
            </a:r>
          </a:p>
          <a:p>
            <a:pPr lvl="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2. На водяной бане растапливаем масла</a:t>
            </a:r>
          </a:p>
          <a:p>
            <a:pPr lvl="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3. Готовим раствор щелочи.</a:t>
            </a:r>
          </a:p>
          <a:p>
            <a:pPr lvl="0">
              <a:buNone/>
            </a:pPr>
            <a:endParaRPr lang="ru-RU" sz="45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Содержимое 3" descr="20170323_2003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929066"/>
            <a:ext cx="4045580" cy="2733454"/>
          </a:xfrm>
          <a:prstGeom prst="rect">
            <a:avLst/>
          </a:prstGeom>
        </p:spPr>
      </p:pic>
      <p:pic>
        <p:nvPicPr>
          <p:cNvPr id="5" name="Picture 2" descr="G:\эля\20170323_202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337378" y="4480726"/>
            <a:ext cx="3175022" cy="1928826"/>
          </a:xfrm>
          <a:prstGeom prst="rect">
            <a:avLst/>
          </a:prstGeom>
          <a:noFill/>
        </p:spPr>
      </p:pic>
      <p:pic>
        <p:nvPicPr>
          <p:cNvPr id="6" name="Picture 4" descr="G:\эля\20170323_2021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1964524" y="4393402"/>
            <a:ext cx="3000374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4. 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Смешиваем компоненты, </a:t>
            </a:r>
            <a:r>
              <a:rPr lang="ru-RU" sz="2400" b="1" dirty="0" err="1" smtClean="0">
                <a:solidFill>
                  <a:schemeClr val="bg1"/>
                </a:solidFill>
                <a:latin typeface="Comic Sans MS" pitchFamily="66" charset="0"/>
              </a:rPr>
              <a:t>блендером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 доводим массу до стадии «следа»</a:t>
            </a:r>
          </a:p>
          <a:p>
            <a:pPr lvl="0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5. Вводим добавки: эфирные масла, корицу, мед</a:t>
            </a:r>
          </a:p>
          <a:p>
            <a:pPr lvl="0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6. Выкладываем массу в форму и отправляем в духовку при 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</a:rPr>
              <a:t>t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 80 </a:t>
            </a:r>
            <a:r>
              <a:rPr lang="ru-RU" sz="2400" b="1" baseline="30000" dirty="0" smtClean="0">
                <a:solidFill>
                  <a:schemeClr val="bg1"/>
                </a:solidFill>
                <a:latin typeface="Comic Sans MS" pitchFamily="66" charset="0"/>
              </a:rPr>
              <a:t>о  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 на 2-3 часа и оставляем там на ночь</a:t>
            </a:r>
            <a:endParaRPr lang="ru-RU" sz="2400" b="1" baseline="30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7. На следующий день достаем мыло из формы и нарезаем на куски.</a:t>
            </a:r>
          </a:p>
          <a:p>
            <a:pPr lvl="0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8. Готовое мыло отправляем на дозревание на 3 недели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 </a:t>
            </a:r>
            <a:endParaRPr lang="ru-RU" dirty="0"/>
          </a:p>
        </p:txBody>
      </p:sp>
      <p:pic>
        <p:nvPicPr>
          <p:cNvPr id="5" name="Рисунок 4" descr="20170323_203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286124"/>
            <a:ext cx="2381488" cy="3286124"/>
          </a:xfrm>
          <a:prstGeom prst="rect">
            <a:avLst/>
          </a:prstGeom>
        </p:spPr>
      </p:pic>
      <p:pic>
        <p:nvPicPr>
          <p:cNvPr id="6" name="Рисунок 5" descr="20170323_2039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3286124"/>
            <a:ext cx="2523130" cy="3415154"/>
          </a:xfrm>
          <a:prstGeom prst="rect">
            <a:avLst/>
          </a:prstGeom>
        </p:spPr>
      </p:pic>
      <p:pic>
        <p:nvPicPr>
          <p:cNvPr id="7" name="Рисунок 6" descr="20170323_2047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3357562"/>
            <a:ext cx="3040039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Рисунок 5" descr="IMG_55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357430"/>
            <a:ext cx="3510916" cy="2214578"/>
          </a:xfrm>
          <a:prstGeom prst="rect">
            <a:avLst/>
          </a:prstGeo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Исследование свойств полученного мыла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Были исследовали образ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цы нашего мыла 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и мыло промышленного производства.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1" name="Рисунок 10" descr="20170425_1254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516" y="1857364"/>
            <a:ext cx="3419484" cy="2564613"/>
          </a:xfrm>
          <a:prstGeom prst="rect">
            <a:avLst/>
          </a:prstGeom>
        </p:spPr>
      </p:pic>
      <p:pic>
        <p:nvPicPr>
          <p:cNvPr id="13" name="Рисунок 12" descr="G:\Мыловарение на конкурс\Фото\IMG_566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14825"/>
            <a:ext cx="33909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Админ\AppData\Local\Microsoft\Windows\INetCache\Content.Word\IMG_567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4357694"/>
            <a:ext cx="285750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87135"/>
            <a:ext cx="9144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</a:rPr>
              <a:t>Работа получилась интересная и познавательная.</a:t>
            </a:r>
          </a:p>
          <a:p>
            <a:endParaRPr lang="ru-RU" sz="28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</a:rPr>
              <a:t> Я расширила свои познания о строении кожи.   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</a:rPr>
              <a:t>    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</a:rPr>
              <a:t>   Проводя эксперименты, узнала о свойствах меда и других продуктах пчеловодства. </a:t>
            </a:r>
          </a:p>
          <a:p>
            <a:endParaRPr lang="ru-RU" sz="2800" b="1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</a:rPr>
              <a:t> Убедилась , что пчелы оказывают на жизнь и здоровье человека огромное влияние. 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</a:rPr>
              <a:t>    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Comic Sans MS" pitchFamily="66" charset="0"/>
              </a:rPr>
              <a:t>  Мед и продукты пчеловодства можно с успехом использовать в домашней косметике, которая будет полезной для кожи.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14290"/>
            <a:ext cx="21852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Выводы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b="1" u="sng" dirty="0" smtClean="0">
                <a:solidFill>
                  <a:schemeClr val="bg1"/>
                </a:solidFill>
                <a:hlinkClick r:id="rId2"/>
              </a:rPr>
              <a:t>https://milovarpro.ru/articles/milo_s_nulya/process_sozdanija_myla/inventar_mylovara/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ru-RU" b="1" u="sng" dirty="0" smtClean="0">
                <a:solidFill>
                  <a:schemeClr val="bg1"/>
                </a:solidFill>
                <a:hlinkClick r:id="rId3"/>
              </a:rPr>
              <a:t>https://xn----utbcjbgv0e.com.ua/o-chem-rasskazhet-jetiketka-krema.html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ru-RU" b="1" u="sng" dirty="0" smtClean="0">
                <a:solidFill>
                  <a:schemeClr val="bg1"/>
                </a:solidFill>
                <a:hlinkClick r:id="rId4"/>
              </a:rPr>
              <a:t>http://www.soapcreate.ru/prigotovlenie-domashnej-kosmetiki/</a:t>
            </a: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ru-RU" b="1" u="sng" dirty="0" smtClean="0">
                <a:solidFill>
                  <a:schemeClr val="bg1"/>
                </a:solidFill>
                <a:hlinkClick r:id="rId5"/>
              </a:rPr>
              <a:t>http://www.inmoment.ru/beauty/face-care/cosmetics-history.html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4320480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rgbClr val="000000"/>
                </a:solidFill>
                <a:effectLst/>
                <a:latin typeface="Comic Sans MS" pitchFamily="66" charset="0"/>
              </a:rPr>
              <a:t>В настоящее время все более популярными становятся  натуральные экологические продукты, это касается и косметики. Поэтому так востребованы сейчас кремы, изготовленные в домашних условиях. Они состоят из натуральных компонентов и не содержат искусственных добавок, консервантов, отдушек и  других веществ, негативно влияющих на организм.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429108"/>
            <a:ext cx="4123468" cy="2428892"/>
          </a:xfrm>
        </p:spPr>
      </p:pic>
      <p:pic>
        <p:nvPicPr>
          <p:cNvPr id="1027" name="Picture 3" descr="G:\заявка пчелка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9322" y="3643314"/>
            <a:ext cx="3864678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28604"/>
            <a:ext cx="8291513" cy="59769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Целью моей работы было изучение состава пчелиной продукции и создание собственных рецептов домашней косметики.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Задачи: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 изучить состав меда, пчелиного воска, маточного молочка, перги, прополиса и их влияние на кожу;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 рассмотреть строение кожи;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 освоить технологию изготовления домашних косметических средств;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 изучить общественное мнение об этой продукции.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0"/>
            <a:ext cx="8229600" cy="1398587"/>
          </a:xfrm>
        </p:spPr>
        <p:txBody>
          <a:bodyPr/>
          <a:lstStyle/>
          <a:p>
            <a:r>
              <a:rPr lang="ru-RU" b="1" dirty="0" smtClean="0"/>
              <a:t>  Продукты пчеловодства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882775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   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Перга                Мёд </a:t>
            </a:r>
          </a:p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     Пчелиный воск</a:t>
            </a:r>
          </a:p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 Прополис               </a:t>
            </a:r>
          </a:p>
        </p:txBody>
      </p:sp>
      <p:pic>
        <p:nvPicPr>
          <p:cNvPr id="6" name="Рисунок 5" descr="perga_1-300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285860"/>
            <a:ext cx="1879206" cy="1421311"/>
          </a:xfrm>
          <a:prstGeom prst="rect">
            <a:avLst/>
          </a:prstGeom>
        </p:spPr>
      </p:pic>
      <p:pic>
        <p:nvPicPr>
          <p:cNvPr id="7" name="Рисунок 6" descr="Pchelinyy_vosk_1-300x2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714620"/>
            <a:ext cx="2463331" cy="1847498"/>
          </a:xfrm>
          <a:prstGeom prst="rect">
            <a:avLst/>
          </a:prstGeom>
        </p:spPr>
      </p:pic>
      <p:pic>
        <p:nvPicPr>
          <p:cNvPr id="8" name="Рисунок 7" descr="propolis_11-300x3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4643446"/>
            <a:ext cx="2214554" cy="2000240"/>
          </a:xfrm>
          <a:prstGeom prst="rect">
            <a:avLst/>
          </a:prstGeom>
        </p:spPr>
      </p:pic>
      <p:sp>
        <p:nvSpPr>
          <p:cNvPr id="16386" name="AutoShape 2" descr="Картинки по запросу мед и космет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Без назван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1142984"/>
            <a:ext cx="3028950" cy="1514475"/>
          </a:xfrm>
          <a:prstGeom prst="rect">
            <a:avLst/>
          </a:prstGeom>
        </p:spPr>
      </p:pic>
      <p:pic>
        <p:nvPicPr>
          <p:cNvPr id="16387" name="Picture 3" descr="G:\заявка пчелка\images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15075" y="5238750"/>
            <a:ext cx="2828925" cy="16192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72066" y="4643446"/>
            <a:ext cx="4071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Comic Sans MS" pitchFamily="66" charset="0"/>
              </a:rPr>
              <a:t>Маточное молочко</a:t>
            </a:r>
            <a:endParaRPr lang="ru-RU" sz="32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57166"/>
            <a:ext cx="9144000" cy="264318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800" dirty="0" smtClean="0"/>
              <a:t> </a:t>
            </a:r>
            <a:r>
              <a:rPr lang="ru-RU" sz="3900" b="1" dirty="0" smtClean="0">
                <a:solidFill>
                  <a:schemeClr val="bg1"/>
                </a:solidFill>
                <a:latin typeface="Comic Sans MS" pitchFamily="66" charset="0"/>
              </a:rPr>
              <a:t>Моя косметика будет содержать мед, пчелиный воск, прополис, а также натуральные базовые и эфирные масла </a:t>
            </a:r>
          </a:p>
          <a:p>
            <a:pPr algn="ctr">
              <a:buNone/>
            </a:pPr>
            <a:r>
              <a:rPr lang="ru-RU" sz="3900" b="1" dirty="0" smtClean="0">
                <a:solidFill>
                  <a:schemeClr val="bg1"/>
                </a:solidFill>
                <a:latin typeface="Comic Sans MS" pitchFamily="66" charset="0"/>
              </a:rPr>
              <a:t>  </a:t>
            </a:r>
          </a:p>
        </p:txBody>
      </p:sp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4714860"/>
            <a:ext cx="2857519" cy="2143140"/>
          </a:xfrm>
          <a:prstGeom prst="rect">
            <a:avLst/>
          </a:prstGeom>
        </p:spPr>
      </p:pic>
      <p:pic>
        <p:nvPicPr>
          <p:cNvPr id="5" name="Рисунок 4" descr="med-vos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3314"/>
            <a:ext cx="3112711" cy="2000264"/>
          </a:xfrm>
          <a:prstGeom prst="rect">
            <a:avLst/>
          </a:prstGeom>
        </p:spPr>
      </p:pic>
      <p:pic>
        <p:nvPicPr>
          <p:cNvPr id="6" name="Рисунок 5" descr="Без названия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38" y="3643314"/>
            <a:ext cx="3500462" cy="240253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1944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Я решила начать с простого и сделать маску и </a:t>
            </a:r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скраб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 для лица,  на основе меда. </a:t>
            </a:r>
          </a:p>
          <a:p>
            <a:pPr lvl="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У себя на кухне обнаружила почти все, что мне было необходимо, а именно: мёд, морская или поваренная соль, манная крупа , корица.</a:t>
            </a:r>
          </a:p>
        </p:txBody>
      </p:sp>
      <p:pic>
        <p:nvPicPr>
          <p:cNvPr id="4" name="Рисунок 3" descr="20170414_153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14770"/>
            <a:ext cx="2357422" cy="3143229"/>
          </a:xfrm>
          <a:prstGeom prst="rect">
            <a:avLst/>
          </a:prstGeom>
        </p:spPr>
      </p:pic>
      <p:pic>
        <p:nvPicPr>
          <p:cNvPr id="5" name="Рисунок 4" descr="C:\Users\Админ\Desktop\20170414_1542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643422"/>
            <a:ext cx="300039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20170414_1549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423293"/>
            <a:ext cx="2558747" cy="343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122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 Далее приступила к созданию крема и бальзама для губ.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Для этого мне потребовались: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 Мёд  25г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 облепиховое масло 100г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 масло </a:t>
            </a:r>
            <a:r>
              <a:rPr lang="ru-RU" b="1" dirty="0" err="1" smtClean="0">
                <a:solidFill>
                  <a:schemeClr val="bg1"/>
                </a:solidFill>
                <a:latin typeface="Comic Sans MS" pitchFamily="66" charset="0"/>
              </a:rPr>
              <a:t>ши</a:t>
            </a: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 50г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 пчелиный воск 50г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-витамины А и Е 2-3 </a:t>
            </a:r>
            <a:r>
              <a:rPr lang="ru-RU" b="1" dirty="0" err="1" smtClean="0">
                <a:solidFill>
                  <a:schemeClr val="bg1"/>
                </a:solidFill>
                <a:latin typeface="Comic Sans MS" pitchFamily="66" charset="0"/>
              </a:rPr>
              <a:t>шт</a:t>
            </a:r>
            <a:endParaRPr lang="ru-RU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-эфирное масло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«Сладкий апельсин»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5-6 капель</a:t>
            </a:r>
          </a:p>
          <a:p>
            <a:endParaRPr lang="ru-RU" dirty="0"/>
          </a:p>
        </p:txBody>
      </p:sp>
      <p:pic>
        <p:nvPicPr>
          <p:cNvPr id="4" name="Рисунок 3" descr="20170419_1134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4916" y="3571876"/>
            <a:ext cx="4069084" cy="305181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3"/>
            <a:ext cx="8229600" cy="645477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Приготовление крема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1. Все компоненты  взвесили в соответствии с рецептом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2. На водяную баню поставили  пчелиный воск и масло </a:t>
            </a:r>
            <a:r>
              <a:rPr lang="ru-RU" sz="2800" b="1" dirty="0" err="1" smtClean="0">
                <a:solidFill>
                  <a:schemeClr val="bg1"/>
                </a:solidFill>
                <a:latin typeface="Comic Sans MS" pitchFamily="66" charset="0"/>
              </a:rPr>
              <a:t>ши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, после их расплавления добавили облепиховое масло.</a:t>
            </a:r>
          </a:p>
          <a:p>
            <a:endParaRPr lang="ru-RU" dirty="0"/>
          </a:p>
        </p:txBody>
      </p:sp>
      <p:pic>
        <p:nvPicPr>
          <p:cNvPr id="4" name="Содержимое 9" descr="20170419_1134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000372"/>
            <a:ext cx="2786064" cy="3714752"/>
          </a:xfrm>
          <a:prstGeom prst="rect">
            <a:avLst/>
          </a:prstGeom>
        </p:spPr>
      </p:pic>
      <p:pic>
        <p:nvPicPr>
          <p:cNvPr id="5" name="Рисунок 4" descr="20170419_1230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214686"/>
            <a:ext cx="4190997" cy="31432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3"/>
            <a:ext cx="9144000" cy="6240462"/>
          </a:xfrm>
        </p:spPr>
        <p:txBody>
          <a:bodyPr/>
          <a:lstStyle/>
          <a:p>
            <a:pPr lvl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3. 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Когда все содержимое стало однородным, сняли с водяной бани и перелили  в 2 мерных стакана.</a:t>
            </a:r>
          </a:p>
          <a:p>
            <a:pPr lvl="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4. Один оставили без изменения, а другой взбили, подливая экстракт зеленого чая, добавили мед и эфирные масла </a:t>
            </a:r>
          </a:p>
          <a:p>
            <a:endParaRPr lang="ru-RU" dirty="0"/>
          </a:p>
        </p:txBody>
      </p:sp>
      <p:pic>
        <p:nvPicPr>
          <p:cNvPr id="5" name="Рисунок 4" descr="20170419_1239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3524227"/>
            <a:ext cx="2500330" cy="3333773"/>
          </a:xfrm>
          <a:prstGeom prst="rect">
            <a:avLst/>
          </a:prstGeom>
        </p:spPr>
      </p:pic>
      <p:pic>
        <p:nvPicPr>
          <p:cNvPr id="6" name="Рисунок 5" descr="http://xn----utbcjbgv0e.com.ua/image/data/blog/23.01.2017/medovooblepihkrem3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86446" y="3857628"/>
            <a:ext cx="3071814" cy="2557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5" name="Picture 1" descr="G:\заявка пчелка\zPFoEuZzvn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9954"/>
            <a:ext cx="2511035" cy="3348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624</TotalTime>
  <Words>615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МКОУ «Каширская СОШ» Каширского муниципального района  Исследовательская работа на тему: «Домашняя косметика. Использование продуктов пчеловодства в косметологии»</vt:lpstr>
      <vt:lpstr>В настоящее время все более популярными становятся  натуральные экологические продукты, это касается и косметики. Поэтому так востребованы сейчас кремы, изготовленные в домашних условиях. Они состоят из натуральных компонентов и не содержат искусственных добавок, консервантов, отдушек и  других веществ, негативно влияющих на организм. </vt:lpstr>
      <vt:lpstr>Слайд 3</vt:lpstr>
      <vt:lpstr>  Продукты пчеловодства</vt:lpstr>
      <vt:lpstr>Слайд 5</vt:lpstr>
      <vt:lpstr>Слайд 6</vt:lpstr>
      <vt:lpstr>Слайд 7</vt:lpstr>
      <vt:lpstr>Слайд 8</vt:lpstr>
      <vt:lpstr>Слайд 9</vt:lpstr>
      <vt:lpstr>Слайд 10</vt:lpstr>
      <vt:lpstr>Мыло из основы</vt:lpstr>
      <vt:lpstr>Мыло «с нуля»</vt:lpstr>
      <vt:lpstr>Слайд 13</vt:lpstr>
      <vt:lpstr>Слайд 14</vt:lpstr>
      <vt:lpstr>Слайд 15</vt:lpstr>
      <vt:lpstr>Слайд 16</vt:lpstr>
      <vt:lpstr>Литература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«Каширская СОШ» Каширского муниципального района</dc:title>
  <dc:creator>Админ</dc:creator>
  <cp:lastModifiedBy>Админ</cp:lastModifiedBy>
  <cp:revision>16</cp:revision>
  <dcterms:created xsi:type="dcterms:W3CDTF">2017-04-23T15:16:11Z</dcterms:created>
  <dcterms:modified xsi:type="dcterms:W3CDTF">2020-04-02T12:24:34Z</dcterms:modified>
</cp:coreProperties>
</file>