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18"/>
  </p:notesMasterIdLst>
  <p:sldIdLst>
    <p:sldId id="257" r:id="rId2"/>
    <p:sldId id="259" r:id="rId3"/>
    <p:sldId id="272" r:id="rId4"/>
    <p:sldId id="273" r:id="rId5"/>
    <p:sldId id="260" r:id="rId6"/>
    <p:sldId id="274" r:id="rId7"/>
    <p:sldId id="261" r:id="rId8"/>
    <p:sldId id="275" r:id="rId9"/>
    <p:sldId id="276" r:id="rId10"/>
    <p:sldId id="263" r:id="rId11"/>
    <p:sldId id="277" r:id="rId12"/>
    <p:sldId id="278" r:id="rId13"/>
    <p:sldId id="269" r:id="rId14"/>
    <p:sldId id="270" r:id="rId15"/>
    <p:sldId id="271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C5073-012F-4D66-A7F7-392FDF5A551D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5A985-4634-4BD6-98A2-355F9C600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496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5442BD-60B2-4D36-BFD5-2C0EF2424BDC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280DFB-64AB-414C-A8CE-7BB7EC9B6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19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1857364"/>
            <a:ext cx="8229600" cy="1439863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Вторые блюда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1.Пельмени обыкновенные для смекалистых</a:t>
            </a:r>
            <a:br>
              <a:rPr lang="ru-RU" sz="3200" dirty="0" smtClean="0"/>
            </a:br>
            <a:r>
              <a:rPr lang="ru-RU" sz="3200" dirty="0" smtClean="0"/>
              <a:t>2.Сокращенный плов без мяса, но с огромным  количеством умопомрачительных вопросов</a:t>
            </a:r>
            <a:br>
              <a:rPr lang="ru-RU" sz="3200" dirty="0" smtClean="0"/>
            </a:br>
            <a:r>
              <a:rPr lang="ru-RU" sz="3200" dirty="0" smtClean="0"/>
              <a:t>3.Котлеты под алгебраическим соусом</a:t>
            </a:r>
            <a:br>
              <a:rPr lang="ru-RU" sz="3200" dirty="0" smtClean="0"/>
            </a:br>
            <a:r>
              <a:rPr lang="ru-RU" sz="3200" dirty="0" smtClean="0"/>
              <a:t>4.Зразы с  начинкой из вопросов</a:t>
            </a:r>
            <a:endParaRPr lang="ru-RU" sz="3200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idx="1"/>
          </p:nvPr>
        </p:nvSpPr>
        <p:spPr>
          <a:xfrm>
            <a:off x="611559" y="2996952"/>
            <a:ext cx="8086353" cy="386104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altLang="ja-JP" dirty="0" smtClean="0"/>
              <a:t>	</a:t>
            </a:r>
            <a:endParaRPr lang="ru-RU" sz="3600" dirty="0" smtClean="0">
              <a:solidFill>
                <a:srgbClr val="7030A0"/>
              </a:solidFill>
            </a:endParaRPr>
          </a:p>
        </p:txBody>
      </p:sp>
      <p:sp>
        <p:nvSpPr>
          <p:cNvPr id="23556" name="Rectangl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85113" y="5949950"/>
            <a:ext cx="10080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 descr="http://forumsmile.ru/u/6/f/8/6f8648160ec5a9e144c08db20a4d6fb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373216"/>
            <a:ext cx="2321886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19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785794"/>
            <a:ext cx="85725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Пельмени обыкновенные для смекалистых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 лет назад брату и сестре вместе было 9 лет. Сколько лет им будет вместе через 6 лет? 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Трое договорились сесть в 5-й вагон поезда. Но один сел в 5-й вагон с конца, а другой в 5-й вагон с начала. Сколько должно быть у поезда вагонов, чтобы они встретились?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портного имеется кусок сукна в 16 м, от которого он отрезает ежедневно 2 м. Через сколько дней он отрежет последний кусок?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Сын моего отца, но мне не брат.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Сокращенный плов без мяса, но с огромным количеством умопомрачительных вопросов: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отличает один поезд от другого с точки зрения математики?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(Номер поезда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чего не могут обойтись охотники, барабанщики и математики?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дроби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есть у каждого слова, растения и уравнения?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Корень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Какая геометрическая фигура используется для наказания детей?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Угол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571480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Котлеты под алгебраическим соусом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Пользуясь четырьмя двойками и знаками действия, запишите число 111.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222 : 2 = 111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знаки арифметических действий нужно поставить между восьмью двойками, чтобы получилось 8.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2+2+2+2+2+2-2-2.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Зразы с  начинкой из вопросов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Какая геометрическая фигура дружит с солнцем?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Луч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Какая дуга вошла в историю ХХ – го века?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Курская дуга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было названо военно-историческое кольцо?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Блокада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Географический конус?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Вулкан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116" y="692696"/>
            <a:ext cx="699274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Коктейль</a:t>
            </a:r>
            <a:r>
              <a:rPr lang="ru-RU" sz="44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«Математика-царица наук» 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9220" name="Picture 4" descr="http://forumsmile.ru/u/b/0/b/b0b9863f44014fde0966651d4df9d8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5619" y="2160631"/>
            <a:ext cx="1800200" cy="391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s017.radikal.ru/i423/1208/98/addcc7a039f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735266"/>
            <a:ext cx="3188560" cy="27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83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6656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«Десерт»</a:t>
            </a:r>
            <a:r>
              <a:rPr lang="ru-RU" dirty="0"/>
              <a:t> </a:t>
            </a:r>
          </a:p>
        </p:txBody>
      </p:sp>
      <p:pic>
        <p:nvPicPr>
          <p:cNvPr id="6148" name="Picture 4" descr="http://forumsmile.ru/u/3/2/d/32d1aea2b3e3ad3f2abe3098058778b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772" y="2636912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748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68042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Окончена игра, но не грустите,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Хоть проиграли или выиграли сейчас –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Будут в вашей жизни успехи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И победы еще не раз.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Главное, не забывайте: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Чтоб врачом, моряком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Или летчиком стать.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altLang="ja-JP" sz="3600" dirty="0">
                <a:solidFill>
                  <a:srgbClr val="002060"/>
                </a:solidFill>
              </a:rPr>
              <a:t>Нужно прежде всего математику </a:t>
            </a:r>
            <a:r>
              <a:rPr lang="ru-RU" altLang="ja-JP" sz="3600" dirty="0" smtClean="0">
                <a:solidFill>
                  <a:srgbClr val="002060"/>
                </a:solidFill>
              </a:rPr>
              <a:t>знать.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6" name="Picture 6" descr="http://s017.radikal.ru/i429/1208/f1/48f98144f1b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2475604" cy="195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8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3D9AE7"/>
              </a:gs>
              <a:gs pos="100000">
                <a:srgbClr val="FFFF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WordArt 3"/>
          <p:cNvSpPr>
            <a:spLocks noChangeArrowheads="1" noChangeShapeType="1" noTextEdit="1"/>
          </p:cNvSpPr>
          <p:nvPr/>
        </p:nvSpPr>
        <p:spPr bwMode="auto">
          <a:xfrm>
            <a:off x="1371600" y="2590800"/>
            <a:ext cx="5715000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3333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      новых            встреч!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нига.jpg"/>
          <p:cNvPicPr>
            <a:picLocks noChangeAspect="1"/>
          </p:cNvPicPr>
          <p:nvPr/>
        </p:nvPicPr>
        <p:blipFill>
          <a:blip r:embed="rId2" cstate="print"/>
          <a:srcRect l="62931" r="6897"/>
          <a:stretch>
            <a:fillRect/>
          </a:stretch>
        </p:blipFill>
        <p:spPr>
          <a:xfrm>
            <a:off x="3214678" y="0"/>
            <a:ext cx="5929322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5072063" y="142875"/>
            <a:ext cx="117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</a:p>
        </p:txBody>
      </p:sp>
      <p:sp>
        <p:nvSpPr>
          <p:cNvPr id="8" name="Овал 7"/>
          <p:cNvSpPr/>
          <p:nvPr/>
        </p:nvSpPr>
        <p:spPr>
          <a:xfrm>
            <a:off x="8229600" y="5572125"/>
            <a:ext cx="914400" cy="9144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9" name="Рисунок 10" descr="ве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428625"/>
            <a:ext cx="1387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12" descr="ве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143500"/>
            <a:ext cx="1387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3" descr="ве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820411">
            <a:off x="586582" y="2709069"/>
            <a:ext cx="1389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596" y="302359"/>
            <a:ext cx="835824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/>
              <a:t>Закуски</a:t>
            </a:r>
            <a:endParaRPr lang="ru-RU" sz="1600" b="1" dirty="0" smtClean="0"/>
          </a:p>
          <a:p>
            <a:r>
              <a:rPr lang="ru-RU" sz="1600" dirty="0" smtClean="0"/>
              <a:t>1.</a:t>
            </a:r>
            <a:r>
              <a:rPr lang="ru-RU" sz="1600" b="1" i="1" dirty="0" smtClean="0"/>
              <a:t> </a:t>
            </a:r>
            <a:r>
              <a:rPr lang="ru-RU" sz="1600" dirty="0" smtClean="0"/>
              <a:t>Бутерброд логический</a:t>
            </a:r>
          </a:p>
          <a:p>
            <a:r>
              <a:rPr lang="ru-RU" sz="1600" dirty="0" smtClean="0"/>
              <a:t>2.</a:t>
            </a:r>
            <a:r>
              <a:rPr lang="ru-RU" sz="1600" b="1" i="1" dirty="0" smtClean="0"/>
              <a:t> </a:t>
            </a:r>
            <a:r>
              <a:rPr lang="ru-RU" sz="1600" dirty="0" smtClean="0"/>
              <a:t>Форшмак иррациональный</a:t>
            </a:r>
          </a:p>
          <a:p>
            <a:r>
              <a:rPr lang="ru-RU" sz="1600" dirty="0" smtClean="0"/>
              <a:t>3.</a:t>
            </a:r>
            <a:r>
              <a:rPr lang="ru-RU" sz="1600" b="1" i="1" dirty="0" smtClean="0"/>
              <a:t> </a:t>
            </a:r>
            <a:r>
              <a:rPr lang="ru-RU" sz="1600" dirty="0" smtClean="0"/>
              <a:t>Закуска «Пифагоровы штаны»</a:t>
            </a:r>
          </a:p>
          <a:p>
            <a:r>
              <a:rPr lang="ru-RU" sz="1600" dirty="0" smtClean="0"/>
              <a:t>4.</a:t>
            </a:r>
            <a:r>
              <a:rPr lang="ru-RU" sz="1600" b="1" i="1" dirty="0" smtClean="0"/>
              <a:t> </a:t>
            </a:r>
            <a:r>
              <a:rPr lang="ru-RU" sz="1600" dirty="0" smtClean="0"/>
              <a:t>Канапе «Дважды два…»</a:t>
            </a:r>
          </a:p>
          <a:p>
            <a:r>
              <a:rPr lang="ru-RU" sz="1600" b="1" u="sng" dirty="0" smtClean="0"/>
              <a:t>Салаты</a:t>
            </a:r>
            <a:endParaRPr lang="ru-RU" sz="1600" b="1" dirty="0" smtClean="0"/>
          </a:p>
          <a:p>
            <a:r>
              <a:rPr lang="ru-RU" sz="1600" dirty="0" smtClean="0"/>
              <a:t> 1.Рациональный винегрет</a:t>
            </a:r>
          </a:p>
          <a:p>
            <a:r>
              <a:rPr lang="ru-RU" sz="1600" dirty="0" smtClean="0"/>
              <a:t>2.Дробное оливье</a:t>
            </a:r>
          </a:p>
          <a:p>
            <a:r>
              <a:rPr lang="ru-RU" sz="1600" dirty="0" smtClean="0"/>
              <a:t>3.Математическая «Мимоза»</a:t>
            </a:r>
          </a:p>
          <a:p>
            <a:r>
              <a:rPr lang="ru-RU" sz="1600" dirty="0" smtClean="0"/>
              <a:t>4.Действия </a:t>
            </a:r>
            <a:r>
              <a:rPr lang="ru-RU" sz="1600" dirty="0" smtClean="0"/>
              <a:t>«Под шубой</a:t>
            </a:r>
            <a:r>
              <a:rPr lang="ru-RU" sz="1600" dirty="0" smtClean="0"/>
              <a:t>»</a:t>
            </a:r>
            <a:endParaRPr lang="ru-RU" sz="1600" dirty="0" smtClean="0"/>
          </a:p>
          <a:p>
            <a:r>
              <a:rPr lang="ru-RU" sz="1600" b="1" u="sng" dirty="0" smtClean="0"/>
              <a:t>Первые блюда</a:t>
            </a:r>
            <a:endParaRPr lang="ru-RU" sz="1600" b="1" dirty="0" smtClean="0"/>
          </a:p>
          <a:p>
            <a:r>
              <a:rPr lang="ru-RU" sz="1600" dirty="0" smtClean="0"/>
              <a:t> 2.Уха математическая</a:t>
            </a:r>
          </a:p>
          <a:p>
            <a:r>
              <a:rPr lang="ru-RU" sz="1600" dirty="0" smtClean="0"/>
              <a:t>2.Суп харчо (не едал никто)</a:t>
            </a:r>
          </a:p>
          <a:p>
            <a:r>
              <a:rPr lang="ru-RU" sz="1600" dirty="0" smtClean="0"/>
              <a:t>3.Солянка </a:t>
            </a:r>
            <a:r>
              <a:rPr lang="ru-RU" sz="1600" b="1" i="1" dirty="0" smtClean="0"/>
              <a:t>«</a:t>
            </a:r>
            <a:r>
              <a:rPr lang="ru-RU" sz="1600" dirty="0" err="1" smtClean="0"/>
              <a:t>по-ломоносовски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4.Борщ от </a:t>
            </a:r>
            <a:r>
              <a:rPr lang="ru-RU" sz="1600" dirty="0" smtClean="0"/>
              <a:t>Ковалевской</a:t>
            </a:r>
            <a:endParaRPr lang="ru-RU" sz="1600" dirty="0" smtClean="0"/>
          </a:p>
          <a:p>
            <a:r>
              <a:rPr lang="ru-RU" sz="1600" b="1" u="sng" dirty="0" smtClean="0"/>
              <a:t>Вторые блюда</a:t>
            </a:r>
            <a:endParaRPr lang="ru-RU" sz="1600" b="1" dirty="0" smtClean="0"/>
          </a:p>
          <a:p>
            <a:r>
              <a:rPr lang="ru-RU" sz="1600" dirty="0" smtClean="0"/>
              <a:t> 1.Пельмени обыкновенные для смекалистых</a:t>
            </a:r>
          </a:p>
          <a:p>
            <a:r>
              <a:rPr lang="ru-RU" sz="1600" dirty="0" smtClean="0"/>
              <a:t>2.Сокращенный плов без мяса, но с огромным  количеством умопомрачительных вопросов</a:t>
            </a:r>
          </a:p>
          <a:p>
            <a:r>
              <a:rPr lang="ru-RU" sz="1600" dirty="0" smtClean="0"/>
              <a:t>3.Котлеты под алгебраическим соусом</a:t>
            </a:r>
          </a:p>
          <a:p>
            <a:r>
              <a:rPr lang="ru-RU" sz="1600" dirty="0" smtClean="0"/>
              <a:t>4.Зразы с  начинкой из </a:t>
            </a:r>
            <a:r>
              <a:rPr lang="ru-RU" sz="1600" dirty="0" smtClean="0"/>
              <a:t>вопросов</a:t>
            </a:r>
            <a:endParaRPr lang="ru-RU" sz="1600" dirty="0" smtClean="0"/>
          </a:p>
          <a:p>
            <a:r>
              <a:rPr lang="ru-RU" sz="1600" b="1" u="sng" dirty="0" smtClean="0"/>
              <a:t>Напитки</a:t>
            </a:r>
            <a:endParaRPr lang="ru-RU" sz="1600" b="1" dirty="0" smtClean="0"/>
          </a:p>
          <a:p>
            <a:r>
              <a:rPr lang="ru-RU" sz="1600" dirty="0" smtClean="0"/>
              <a:t> 1.Математический коктейль </a:t>
            </a:r>
          </a:p>
          <a:p>
            <a:r>
              <a:rPr lang="ru-RU" sz="1600" u="sng" dirty="0" smtClean="0"/>
              <a:t> </a:t>
            </a:r>
            <a:r>
              <a:rPr lang="ru-RU" sz="1600" b="1" u="sng" dirty="0" smtClean="0"/>
              <a:t>Десерт</a:t>
            </a:r>
            <a:endParaRPr lang="ru-RU" sz="1600" b="1" dirty="0" smtClean="0"/>
          </a:p>
          <a:p>
            <a:r>
              <a:rPr lang="ru-RU" sz="1600" dirty="0" smtClean="0"/>
              <a:t>Награждение команд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Franklin Gothic Medium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914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857232"/>
            <a:ext cx="72594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Закуски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Бутерброд логический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Форшмак иррациональный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Закуска «Пифагоровы штаны»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Канапе «Дважды два…»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8" descr="http://www.gifpark.ru/Gifs/EATING/f3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581400"/>
            <a:ext cx="3276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76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Бутерброд логический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Если в 12 ч дня идет дождь, то можно ли ожидать, что через 36 часов будет солнечная погода?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через 36 часов будет полночь. В это время солнечной погоды не бывает.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По столбу высотой 10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взбирается улитка. Днем она поднимается на 5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ночью опускается на 4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Через сколько дней улитка доберется до верха?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6 дней.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Форшмак иррациональный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становить, чем замечательно каждое из чисел.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2, 54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(2,54 см приближенное значение 1 дюйма)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5760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(км длина Китайской стены)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3,14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(значение числа ПИ)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9,8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(ускорение свободного падения)</a:t>
            </a:r>
          </a:p>
          <a:p>
            <a:r>
              <a:rPr lang="ru-RU" sz="1600" b="1" i="1" dirty="0" smtClean="0"/>
              <a:t>Закуска «Пифагоровы штаны»</a:t>
            </a:r>
            <a:endParaRPr lang="ru-RU" sz="1600" dirty="0" smtClean="0"/>
          </a:p>
          <a:p>
            <a:r>
              <a:rPr lang="ru-RU" sz="1600" dirty="0" smtClean="0"/>
              <a:t>Изображенную фигуру разделить на 6 частей двумя прямыми.</a:t>
            </a:r>
          </a:p>
          <a:p>
            <a:r>
              <a:rPr lang="ru-RU" sz="1600" dirty="0" smtClean="0"/>
              <a:t>  </a:t>
            </a:r>
          </a:p>
          <a:p>
            <a:r>
              <a:rPr lang="ru-RU" sz="1600" dirty="0" smtClean="0"/>
              <a:t> </a:t>
            </a:r>
          </a:p>
          <a:p>
            <a:endParaRPr lang="ru-RU" sz="1600" dirty="0" smtClean="0"/>
          </a:p>
          <a:p>
            <a:r>
              <a:rPr lang="ru-RU" sz="1600" dirty="0" smtClean="0"/>
              <a:t>Ответ</a:t>
            </a:r>
            <a:r>
              <a:rPr lang="ru-RU" sz="1600" dirty="0" smtClean="0"/>
              <a:t>: 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b="1" i="1" dirty="0" smtClean="0"/>
              <a:t>Канапе «Дважды два…»</a:t>
            </a:r>
            <a:endParaRPr lang="ru-RU" sz="1600" dirty="0" smtClean="0"/>
          </a:p>
          <a:p>
            <a:r>
              <a:rPr lang="ru-RU" sz="1600" dirty="0" smtClean="0"/>
              <a:t>Решите анаграмму. Переставьте буквы </a:t>
            </a:r>
            <a:r>
              <a:rPr lang="ru-RU" sz="1600" dirty="0" err="1" smtClean="0"/>
              <a:t>так,чтобы</a:t>
            </a:r>
            <a:r>
              <a:rPr lang="ru-RU" sz="1600" dirty="0" smtClean="0"/>
              <a:t> получился математический термин.</a:t>
            </a:r>
          </a:p>
          <a:p>
            <a:r>
              <a:rPr lang="ru-RU" sz="1600" dirty="0" smtClean="0"/>
              <a:t>МАПРЯЯ, ЧУЛ, РЕЗОТОК, РИПЕТРЕМ</a:t>
            </a:r>
          </a:p>
          <a:p>
            <a:r>
              <a:rPr lang="ru-RU" sz="1600" i="1" dirty="0" smtClean="0"/>
              <a:t>Ответ: прямая, луч, отрезок, периметр</a:t>
            </a:r>
            <a:endParaRPr lang="ru-RU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lang="ru-RU" sz="1200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lang="ru-RU" sz="1200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lang="ru-RU" sz="1200" i="1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festival.1september.ru/articles/618889/img8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388" y="3357562"/>
            <a:ext cx="1169581" cy="596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festival.1september.ru/articles/618889/img9.jpg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4214818"/>
            <a:ext cx="1121971" cy="86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6592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 smtClean="0"/>
              <a:t>Салаты</a:t>
            </a:r>
            <a:endParaRPr lang="ru-RU" sz="4000" dirty="0" smtClean="0"/>
          </a:p>
          <a:p>
            <a:r>
              <a:rPr lang="ru-RU" sz="4000" dirty="0" smtClean="0"/>
              <a:t> 1.Рациональный винегрет</a:t>
            </a:r>
          </a:p>
          <a:p>
            <a:r>
              <a:rPr lang="ru-RU" sz="4000" dirty="0" smtClean="0"/>
              <a:t>2.Дробное оливье</a:t>
            </a:r>
          </a:p>
          <a:p>
            <a:r>
              <a:rPr lang="ru-RU" sz="4000" dirty="0" smtClean="0"/>
              <a:t>3.Математическая «Мимоза»</a:t>
            </a:r>
          </a:p>
          <a:p>
            <a:r>
              <a:rPr lang="ru-RU" sz="4000" dirty="0" smtClean="0"/>
              <a:t>4.Действия «Под шубой»</a:t>
            </a:r>
            <a:endParaRPr lang="ru-RU" sz="4000" dirty="0"/>
          </a:p>
        </p:txBody>
      </p:sp>
      <p:pic>
        <p:nvPicPr>
          <p:cNvPr id="3076" name="Picture 4" descr="http://forumsmile.ru/u/b/c/4/bc440e02bf690fb19c0aa2226ebed04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714620"/>
            <a:ext cx="3528392" cy="35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606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285728"/>
            <a:ext cx="8715404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Рациональный винегрет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Установите закономерность: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2, 12, 22, 32, 42, 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+10.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Установите закономерность: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3, 6, 9, 12, 15, 18, 21, 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·3.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Дробное оливье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Сейчас шесть часов вечера. Какая часть суток прошла?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Ответ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18/24 или 3/4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Число 66 моментально увеличьте в полтора раза.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Ответ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перевернуть - 99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Математическая «Мимоза»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найдите сумму чисел: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99-97+95-93+91-89+…+3-1.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50.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найдите разность  чисел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1000000-(1000000-(1000000-(1000000-(1000000-999999))))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Действия  «под шубой»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Подберите четыре натуральных числа таких, чтобы их сумма была равна их произведению.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1+1+2+4=1·1·2·4.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Запишите, пользуясь тремя пятерками число 2.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(5+5):5=2,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forumsmile.ru/u/7/5/5/7550dc8ca2cb49de496cc8928e3ab6f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643314"/>
            <a:ext cx="2199173" cy="252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orumsmile.ru/u/7/3/f/73fbf84ecc2a94d6321ced59d65640d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214818"/>
            <a:ext cx="2160240" cy="182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57224" y="214290"/>
            <a:ext cx="754777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Первые блюда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2.Уха математическая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2.Суп харчо (не едал никто)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3.Солянка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по-ломоносовски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4.Борщ от Ковалевской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5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500042"/>
            <a:ext cx="87154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Уха математическая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Имя координаты точки.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(координаты)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Назовите сказку А.С.Пушкина, в названии которой есть число 7.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(Сказка о мертвой царевне и о семи богатырях)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Сравните: 49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 7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равны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На сколько подвигов решился Геракл?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Каким по счёту Иваном был Иван Васильевич Грозный?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Суп харчо (не едал никто)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1.Сколько всего материков существует на Земле?(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Какие сто букв останавливают движение транспорта?(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 – СТОП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3.Сколько элементов содержится в таблице Менделеева?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118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Каким образом определить, делится ли какое-нибудь натуральное число на 2?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5.Какое количество тупых углов в квадрате?(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 одного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571480"/>
            <a:ext cx="850112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Солянка 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по-ломоносовски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1.Сколько осей симметрии у квадрата?(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две по диагоналям, две через центры противолежащих сторон)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Какую фигуру можно получить,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породнивдва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равносторонних треугольника?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параллелограмм или ромб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Сколько атомов водорода в воде?(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В чём разница между окружностью и кругом?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Сколько вершин имеет куб?(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Борщ от Ковалевской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1. Даны числа 0,1,2,3,4,5,6,7,8,9. Что больше: их произведение или сумма?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сумма, 0·1·…·9 = 0, 0+1+2+…+9 = 50)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Математик, именем которого названа теорема, выражающая связь между коэффициентами квадратного уравнения.(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Какое число делится на все числа без остатка?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Элемент прямоугольного параллелепипеда, который имеет форму прямоугольника.(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Как по-другому называется комбинация математических знаков, которая выражает какую-либо связь?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действие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530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Вторые блюда  1.Пельмени обыкновенные для смекалистых 2.Сокращенный плов без мяса, но с огромным  количеством умопомрачительных вопросов 3.Котлеты под алгебраическим соусом 4.Зразы с  начинкой из вопросов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тт</dc:creator>
  <cp:lastModifiedBy>Учитель</cp:lastModifiedBy>
  <cp:revision>21</cp:revision>
  <dcterms:created xsi:type="dcterms:W3CDTF">2013-04-24T11:18:22Z</dcterms:created>
  <dcterms:modified xsi:type="dcterms:W3CDTF">2016-04-27T14:13:27Z</dcterms:modified>
</cp:coreProperties>
</file>