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8" r:id="rId1"/>
  </p:sldMasterIdLst>
  <p:notesMasterIdLst>
    <p:notesMasterId r:id="rId18"/>
  </p:notesMasterIdLst>
  <p:sldIdLst>
    <p:sldId id="257" r:id="rId2"/>
    <p:sldId id="278" r:id="rId3"/>
    <p:sldId id="279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64" r:id="rId12"/>
    <p:sldId id="265" r:id="rId13"/>
    <p:sldId id="266" r:id="rId14"/>
    <p:sldId id="267" r:id="rId15"/>
    <p:sldId id="280" r:id="rId16"/>
    <p:sldId id="28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A31D825A-B5C1-44A5-868D-0BFDDF3738E8}">
          <p14:sldIdLst>
            <p14:sldId id="257"/>
          </p14:sldIdLst>
        </p14:section>
        <p14:section name="Раздел без заголовка" id="{8BE9D2A1-AD7B-4829-922B-83A98447952F}">
          <p14:sldIdLst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64"/>
            <p14:sldId id="265"/>
            <p14:sldId id="266"/>
            <p14:sldId id="267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PPINESS" initials="H" lastIdx="1" clrIdx="0">
    <p:extLst>
      <p:ext uri="{19B8F6BF-5375-455C-9EA6-DF929625EA0E}">
        <p15:presenceInfo xmlns="" xmlns:p15="http://schemas.microsoft.com/office/powerpoint/2012/main" userId="HAPPINES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4660" autoAdjust="0"/>
  </p:normalViewPr>
  <p:slideViewPr>
    <p:cSldViewPr snapToGrid="0">
      <p:cViewPr varScale="1">
        <p:scale>
          <a:sx n="85" d="100"/>
          <a:sy n="85" d="100"/>
        </p:scale>
        <p:origin x="-499" y="-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283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90A683-0688-45A9-AC98-E1E7911BB087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D2B285-4499-47D2-93E1-CE9D22A7F9E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3859-D564-4781-A616-0E39D2360F5E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9A91CB5-E547-4592-812C-D0DEFA42F4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8016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3859-D564-4781-A616-0E39D2360F5E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9A91CB5-E547-4592-812C-D0DEFA42F4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8555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3859-D564-4781-A616-0E39D2360F5E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9A91CB5-E547-4592-812C-D0DEFA42F4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0597492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3859-D564-4781-A616-0E39D2360F5E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A91CB5-E547-4592-812C-D0DEFA42F4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32756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3859-D564-4781-A616-0E39D2360F5E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A91CB5-E547-4592-812C-D0DEFA42F4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1667473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3859-D564-4781-A616-0E39D2360F5E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A91CB5-E547-4592-812C-D0DEFA42F4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77015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3859-D564-4781-A616-0E39D2360F5E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91CB5-E547-4592-812C-D0DEFA42F4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568391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3859-D564-4781-A616-0E39D2360F5E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91CB5-E547-4592-812C-D0DEFA42F4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42051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3859-D564-4781-A616-0E39D2360F5E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91CB5-E547-4592-812C-D0DEFA42F4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4895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3859-D564-4781-A616-0E39D2360F5E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9A91CB5-E547-4592-812C-D0DEFA42F4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7091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3859-D564-4781-A616-0E39D2360F5E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9A91CB5-E547-4592-812C-D0DEFA42F4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22707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3859-D564-4781-A616-0E39D2360F5E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9A91CB5-E547-4592-812C-D0DEFA42F4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2548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3859-D564-4781-A616-0E39D2360F5E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91CB5-E547-4592-812C-D0DEFA42F4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3279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3859-D564-4781-A616-0E39D2360F5E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91CB5-E547-4592-812C-D0DEFA42F4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7721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3859-D564-4781-A616-0E39D2360F5E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91CB5-E547-4592-812C-D0DEFA42F4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1531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3859-D564-4781-A616-0E39D2360F5E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A91CB5-E547-4592-812C-D0DEFA42F4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2911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83859-D564-4781-A616-0E39D2360F5E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9A91CB5-E547-4592-812C-D0DEFA42F4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4138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855694" y="510988"/>
            <a:ext cx="9648917" cy="321565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ВЛИЯНИЕ ВИДОВ СПОРТА НА РАЗВИТИЕ ФУНКЦИОНАЛЬНЫХ ВОЗМОЖНОСТЕЙ ОРГАНИЗМА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2589212" y="3726640"/>
            <a:ext cx="8915399" cy="2183270"/>
          </a:xfrm>
        </p:spPr>
        <p:txBody>
          <a:bodyPr>
            <a:noAutofit/>
          </a:bodyPr>
          <a:lstStyle/>
          <a:p>
            <a:pPr>
              <a:tabLst>
                <a:tab pos="6454775" algn="l"/>
              </a:tabLst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</a:t>
            </a:r>
            <a:r>
              <a:rPr lang="ru-RU" sz="1800" dirty="0" smtClean="0">
                <a:solidFill>
                  <a:schemeClr val="tx1"/>
                </a:solidFill>
              </a:rPr>
              <a:t>Автор проекта: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                                                                          Андрюшин Д.А.Ученик 7  класса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МОУ «СОШ» №21 г. Магнитогорска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Наставник проекта : Филатова Н.В.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                                                                         </a:t>
            </a:r>
            <a:r>
              <a:rPr lang="ru-RU" sz="1800" dirty="0" smtClean="0">
                <a:solidFill>
                  <a:schemeClr val="tx1"/>
                </a:solidFill>
              </a:rPr>
              <a:t>Учитель физической ку</a:t>
            </a: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льтуры</a:t>
            </a:r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53" y="9405257"/>
            <a:ext cx="10058400" cy="67025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5310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854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8134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98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645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108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0776"/>
            <a:ext cx="12308542" cy="72754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7672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05953" y="662498"/>
            <a:ext cx="666974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Список  литературы</a:t>
            </a:r>
          </a:p>
          <a:p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335740" y="1680524"/>
            <a:ext cx="488576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ru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wikipedia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org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Lektsii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org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Didabaza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ru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Фотографии и биография из домашних архивов.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672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05953" y="662498"/>
            <a:ext cx="666974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86118" y="2080633"/>
            <a:ext cx="952948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672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8847" y="125506"/>
            <a:ext cx="9914965" cy="2205317"/>
          </a:xfrm>
          <a:gradFill>
            <a:gsLst>
              <a:gs pos="0">
                <a:schemeClr val="bg2">
                  <a:tint val="90000"/>
                  <a:satMod val="92000"/>
                  <a:lumMod val="120000"/>
                </a:schemeClr>
              </a:gs>
              <a:gs pos="100000">
                <a:schemeClr val="bg2">
                  <a:shade val="98000"/>
                  <a:satMod val="120000"/>
                  <a:lumMod val="98000"/>
                </a:schemeClr>
              </a:gs>
            </a:gsLst>
            <a:path path="circle">
              <a:fillToRect l="50000" t="50000" r="100000" b="100000"/>
            </a:path>
          </a:gradFill>
        </p:spPr>
        <p:txBody>
          <a:bodyPr>
            <a:normAutofit fontScale="90000"/>
          </a:bodyPr>
          <a:lstStyle/>
          <a:p>
            <a:pPr marL="1524000" indent="-717550">
              <a:tabLst>
                <a:tab pos="896938" algn="l"/>
              </a:tabLst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ВЛИЯНИЕ ВИДОВ СПОРТА НА  РАЗВИТИЕ ФУНКЦИОНАЛЬНЫХ               ВОЗМОЖНОСТЕЙ ОРГАНИЗМА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/>
              <a:t>                     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48118" y="2988050"/>
            <a:ext cx="4706469" cy="2033801"/>
          </a:xfrm>
        </p:spPr>
        <p:txBody>
          <a:bodyPr>
            <a:normAutofit/>
          </a:bodyPr>
          <a:lstStyle/>
          <a:p>
            <a:pPr marL="228600" lvl="0" indent="-228600">
              <a:spcBef>
                <a:spcPts val="0"/>
              </a:spcBef>
              <a:buClr>
                <a:schemeClr val="dk1"/>
              </a:buClr>
              <a:buSzPts val="1100"/>
            </a:pPr>
            <a:r>
              <a:rPr lang="ru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Расширить представлениео влияние</a:t>
            </a:r>
          </a:p>
          <a:p>
            <a:pPr marL="228600" lvl="0" indent="-228600">
              <a:spcBef>
                <a:spcPts val="0"/>
              </a:spcBef>
              <a:buClr>
                <a:schemeClr val="dk1"/>
              </a:buClr>
              <a:buSzPts val="1100"/>
            </a:pPr>
            <a:r>
              <a:rPr lang="ru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видов спорта на развитие</a:t>
            </a:r>
          </a:p>
          <a:p>
            <a:pPr marL="228600" lvl="0" indent="-228600">
              <a:spcBef>
                <a:spcPts val="0"/>
              </a:spcBef>
              <a:buClr>
                <a:schemeClr val="dk1"/>
              </a:buClr>
              <a:buSzPts val="1100"/>
            </a:pPr>
            <a:r>
              <a:rPr lang="ru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функциональных возможностей</a:t>
            </a:r>
          </a:p>
          <a:p>
            <a:pPr marL="228600" lvl="0" indent="-228600">
              <a:spcBef>
                <a:spcPts val="0"/>
              </a:spcBef>
              <a:buClr>
                <a:schemeClr val="dk1"/>
              </a:buClr>
              <a:buSzPts val="1100"/>
            </a:pPr>
            <a:r>
              <a:rPr lang="ru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организма</a:t>
            </a:r>
            <a:endParaRPr lang="ru-RU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" name="Picture 3" descr="C:\Users\user\Desktop\Wikinews_Sport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11453" y="2625335"/>
            <a:ext cx="2838450" cy="263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7924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8847" y="125506"/>
            <a:ext cx="9914965" cy="2205317"/>
          </a:xfrm>
          <a:gradFill>
            <a:gsLst>
              <a:gs pos="0">
                <a:schemeClr val="bg2">
                  <a:tint val="90000"/>
                  <a:satMod val="92000"/>
                  <a:lumMod val="120000"/>
                </a:schemeClr>
              </a:gs>
              <a:gs pos="100000">
                <a:schemeClr val="bg2">
                  <a:shade val="98000"/>
                  <a:satMod val="120000"/>
                  <a:lumMod val="98000"/>
                </a:schemeClr>
              </a:gs>
            </a:gsLst>
            <a:path path="circle">
              <a:fillToRect l="50000" t="50000" r="100000" b="100000"/>
            </a:path>
          </a:gradFill>
        </p:spPr>
        <p:txBody>
          <a:bodyPr>
            <a:normAutofit fontScale="90000"/>
          </a:bodyPr>
          <a:lstStyle/>
          <a:p>
            <a:pPr marL="1524000" indent="-717550">
              <a:tabLst>
                <a:tab pos="896938" algn="l"/>
              </a:tabLst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ВЛИЯНИЕ ВИДОВ СПОРТА НА  РАЗВИТИЕ ФУНКЦИОНАЛЬНЫХ               ВОЗМОЖНОСТЕЙ ОРГАНИЗМА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/>
              <a:t>                     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31576" y="2680448"/>
            <a:ext cx="9018495" cy="234140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1.Сформировать положительно-нравственную оценку о видах спорта в нашем городе.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2.Способствовать о восприятие определенных видов спорта.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3.Рассказать о возможностях организма при занятиями спортом.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4.Побуждать к участию в спортивных кружках и</a:t>
            </a:r>
            <a:r>
              <a:rPr lang="ru-RU" i="1" dirty="0" smtClean="0">
                <a:solidFill>
                  <a:schemeClr val="tx1"/>
                </a:solidFill>
              </a:rPr>
              <a:t> секциях.</a:t>
            </a:r>
          </a:p>
          <a:p>
            <a:pPr marL="228600" lvl="0" indent="-228600">
              <a:spcBef>
                <a:spcPts val="0"/>
              </a:spcBef>
              <a:buClr>
                <a:schemeClr val="dk1"/>
              </a:buClr>
              <a:buSzPts val="1100"/>
            </a:pPr>
            <a:endParaRPr lang="ru-RU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924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7062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700040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4454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2484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5734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4481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232" y="-86194"/>
            <a:ext cx="12345232" cy="694419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7876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439</TotalTime>
  <Words>113</Words>
  <Application>Microsoft Office PowerPoint</Application>
  <PresentationFormat>Произвольный</PresentationFormat>
  <Paragraphs>25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Легкий дым</vt:lpstr>
      <vt:lpstr>ВЛИЯНИЕ ВИДОВ СПОРТА НА РАЗВИТИЕ ФУНКЦИОНАЛЬНЫХ ВОЗМОЖНОСТЕЙ ОРГАНИЗМА</vt:lpstr>
      <vt:lpstr>  ВЛИЯНИЕ ВИДОВ СПОРТА НА  РАЗВИТИЕ ФУНКЦИОНАЛЬНЫХ               ВОЗМОЖНОСТЕЙ ОРГАНИЗМА                      Цель</vt:lpstr>
      <vt:lpstr>  ВЛИЯНИЕ ВИДОВ СПОРТА НА  РАЗВИТИЕ ФУНКЦИОНАЛЬНЫХ               ВОЗМОЖНОСТЕЙ ОРГАНИЗМА                      Задачи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видов спорта на развитие функциональных возможностей организма</dc:title>
  <dc:creator>HAPPINESS</dc:creator>
  <cp:lastModifiedBy>1</cp:lastModifiedBy>
  <cp:revision>18</cp:revision>
  <dcterms:created xsi:type="dcterms:W3CDTF">2019-03-07T03:53:08Z</dcterms:created>
  <dcterms:modified xsi:type="dcterms:W3CDTF">2019-03-12T16:25:13Z</dcterms:modified>
</cp:coreProperties>
</file>