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70" r:id="rId2"/>
    <p:sldId id="271" r:id="rId3"/>
    <p:sldId id="259" r:id="rId4"/>
    <p:sldId id="262" r:id="rId5"/>
    <p:sldId id="264" r:id="rId6"/>
    <p:sldId id="265" r:id="rId7"/>
    <p:sldId id="266" r:id="rId8"/>
    <p:sldId id="26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92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971600" y="3356992"/>
            <a:ext cx="7125113" cy="36004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Борисовна\Desktop\f5727781ac71182adac80e5cc15b6e47.jpg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758" y="0"/>
            <a:ext cx="911824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987824" y="2276872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</a:rPr>
              <a:t>Презентация по выставке: «Чудо-осень»</a:t>
            </a:r>
            <a:r>
              <a:rPr lang="ru-RU" sz="4000" dirty="0">
                <a:solidFill>
                  <a:schemeClr val="bg1"/>
                </a:solidFill>
              </a:rPr>
              <a:t/>
            </a:r>
            <a:br>
              <a:rPr lang="ru-RU" sz="4000" dirty="0">
                <a:solidFill>
                  <a:schemeClr val="bg1"/>
                </a:solidFill>
              </a:rPr>
            </a:b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467544" y="4831417"/>
            <a:ext cx="8424936" cy="18379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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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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SzPct val="101000"/>
              <a:buFont typeface="Courier New" pitchFamily="49" charset="0"/>
              <a:buChar char="o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Courier New" pitchFamily="49" charset="0"/>
              <a:buChar char="o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Courier New" pitchFamily="49" charset="0"/>
              <a:buChar char="o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Courier New" pitchFamily="49" charset="0"/>
              <a:buChar char="o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 smtClean="0">
                <a:solidFill>
                  <a:srgbClr val="00B0F0"/>
                </a:solidFill>
              </a:rPr>
              <a:t>                       </a:t>
            </a:r>
            <a:r>
              <a:rPr lang="ru-RU" b="1" dirty="0" smtClean="0">
                <a:solidFill>
                  <a:srgbClr val="00B0F0"/>
                </a:solidFill>
              </a:rPr>
              <a:t>Презентацию подготовили</a:t>
            </a:r>
          </a:p>
          <a:p>
            <a:pPr algn="r"/>
            <a:r>
              <a:rPr lang="ru-RU" b="1" dirty="0" smtClean="0">
                <a:solidFill>
                  <a:srgbClr val="00B0F0"/>
                </a:solidFill>
              </a:rPr>
              <a:t> воспитатели первой младшей группы «Непоседы»:</a:t>
            </a:r>
          </a:p>
          <a:p>
            <a:pPr algn="r"/>
            <a:r>
              <a:rPr lang="ru-RU" b="1" dirty="0" smtClean="0">
                <a:solidFill>
                  <a:srgbClr val="00B0F0"/>
                </a:solidFill>
              </a:rPr>
              <a:t>Капля </a:t>
            </a:r>
            <a:r>
              <a:rPr lang="ru-RU" b="1" dirty="0" err="1" smtClean="0">
                <a:solidFill>
                  <a:srgbClr val="00B0F0"/>
                </a:solidFill>
              </a:rPr>
              <a:t>Зульфия</a:t>
            </a:r>
            <a:r>
              <a:rPr lang="ru-RU" b="1" dirty="0" smtClean="0">
                <a:solidFill>
                  <a:srgbClr val="00B0F0"/>
                </a:solidFill>
              </a:rPr>
              <a:t>  </a:t>
            </a:r>
            <a:r>
              <a:rPr lang="ru-RU" b="1" dirty="0" err="1" smtClean="0">
                <a:solidFill>
                  <a:srgbClr val="00B0F0"/>
                </a:solidFill>
              </a:rPr>
              <a:t>Жевдетовна</a:t>
            </a:r>
            <a:endParaRPr lang="ru-RU" b="1" dirty="0" smtClean="0">
              <a:solidFill>
                <a:srgbClr val="00B0F0"/>
              </a:solidFill>
            </a:endParaRPr>
          </a:p>
          <a:p>
            <a:pPr algn="r"/>
            <a:r>
              <a:rPr lang="ru-RU" b="1" dirty="0" smtClean="0">
                <a:solidFill>
                  <a:srgbClr val="00B0F0"/>
                </a:solidFill>
              </a:rPr>
              <a:t>Мягкова Ирина Сергеевна</a:t>
            </a:r>
          </a:p>
          <a:p>
            <a:pPr algn="r"/>
            <a:r>
              <a:rPr lang="ru-RU" b="1" dirty="0" smtClean="0">
                <a:solidFill>
                  <a:srgbClr val="00B0F0"/>
                </a:solidFill>
              </a:rPr>
              <a:t>2017год</a:t>
            </a:r>
            <a:endParaRPr lang="ru-RU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8499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 descr="C:\Users\Борисовна\Desktop\видео\MP900449106[1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004" y="-55212"/>
            <a:ext cx="9144000" cy="7002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475656" y="2690336"/>
            <a:ext cx="626469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>
                <a:solidFill>
                  <a:schemeClr val="bg1"/>
                </a:solidFill>
              </a:rPr>
              <a:t>Осень - очень красивое время года, и, наверное,</a:t>
            </a:r>
            <a:r>
              <a:rPr lang="ru-RU" sz="2800" dirty="0">
                <a:solidFill>
                  <a:schemeClr val="bg1"/>
                </a:solidFill>
              </a:rPr>
              <a:t/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i="1" dirty="0">
                <a:solidFill>
                  <a:schemeClr val="bg1"/>
                </a:solidFill>
              </a:rPr>
              <a:t> самое лучшее время для создания осенних </a:t>
            </a:r>
            <a:r>
              <a:rPr lang="ru-RU" sz="2800" dirty="0">
                <a:solidFill>
                  <a:schemeClr val="bg1"/>
                </a:solidFill>
              </a:rPr>
              <a:t/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i="1" dirty="0">
                <a:solidFill>
                  <a:schemeClr val="bg1"/>
                </a:solidFill>
              </a:rPr>
              <a:t>творческих работ.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71604" y="571480"/>
            <a:ext cx="528639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" indent="0">
              <a:buNone/>
            </a:pPr>
            <a:r>
              <a:rPr lang="ru-RU" sz="2000" b="1" i="1" dirty="0" smtClean="0">
                <a:solidFill>
                  <a:schemeClr val="bg1"/>
                </a:solidFill>
              </a:rPr>
              <a:t>Закружится ветер под песню дождя,</a:t>
            </a:r>
            <a:endParaRPr lang="ru-RU" sz="2000" dirty="0" smtClean="0">
              <a:solidFill>
                <a:schemeClr val="bg1"/>
              </a:solidFill>
            </a:endParaRPr>
          </a:p>
          <a:p>
            <a:pPr marL="137160" indent="0">
              <a:buNone/>
            </a:pPr>
            <a:r>
              <a:rPr lang="ru-RU" sz="2000" b="1" i="1" dirty="0" smtClean="0">
                <a:solidFill>
                  <a:schemeClr val="bg1"/>
                </a:solidFill>
              </a:rPr>
              <a:t>Листочки нам под ноги бросит.</a:t>
            </a:r>
            <a:endParaRPr lang="ru-RU" sz="2000" dirty="0" smtClean="0">
              <a:solidFill>
                <a:schemeClr val="bg1"/>
              </a:solidFill>
            </a:endParaRPr>
          </a:p>
          <a:p>
            <a:pPr marL="137160" indent="0">
              <a:buNone/>
            </a:pPr>
            <a:r>
              <a:rPr lang="ru-RU" sz="2000" b="1" i="1" dirty="0" smtClean="0">
                <a:solidFill>
                  <a:schemeClr val="bg1"/>
                </a:solidFill>
              </a:rPr>
              <a:t>Такая красивая это пора:</a:t>
            </a:r>
            <a:endParaRPr lang="ru-RU" sz="2000" dirty="0" smtClean="0">
              <a:solidFill>
                <a:schemeClr val="bg1"/>
              </a:solidFill>
            </a:endParaRPr>
          </a:p>
          <a:p>
            <a:pPr marL="137160" indent="0">
              <a:buNone/>
            </a:pPr>
            <a:r>
              <a:rPr lang="ru-RU" sz="2000" b="1" i="1" dirty="0" smtClean="0">
                <a:solidFill>
                  <a:schemeClr val="bg1"/>
                </a:solidFill>
              </a:rPr>
              <a:t>Пришла к нам опять Чудо-Осень!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7447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1028343"/>
            <a:ext cx="84249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solidFill>
                  <a:schemeClr val="bg1"/>
                </a:solidFill>
              </a:rPr>
              <a:t>В детском саду 20.10.2017г. проводилась выставка </a:t>
            </a:r>
            <a:endParaRPr lang="ru-RU" sz="2400" dirty="0">
              <a:solidFill>
                <a:schemeClr val="bg1"/>
              </a:solidFill>
            </a:endParaRPr>
          </a:p>
          <a:p>
            <a:r>
              <a:rPr lang="ru-RU" sz="2400" i="1" dirty="0">
                <a:solidFill>
                  <a:schemeClr val="bg1"/>
                </a:solidFill>
              </a:rPr>
              <a:t>под названием Чудо-осень. Родители группы </a:t>
            </a:r>
            <a:endParaRPr lang="ru-RU" sz="2400" dirty="0">
              <a:solidFill>
                <a:schemeClr val="bg1"/>
              </a:solidFill>
            </a:endParaRPr>
          </a:p>
          <a:p>
            <a:r>
              <a:rPr lang="ru-RU" sz="2400" i="1" dirty="0">
                <a:solidFill>
                  <a:schemeClr val="bg1"/>
                </a:solidFill>
              </a:rPr>
              <a:t>«Непоседы» приняли активное участие </a:t>
            </a:r>
            <a:r>
              <a:rPr lang="ru-RU" sz="2400" i="1" dirty="0" smtClean="0">
                <a:solidFill>
                  <a:schemeClr val="bg1"/>
                </a:solidFill>
              </a:rPr>
              <a:t>в изготовлении поделок </a:t>
            </a:r>
            <a:r>
              <a:rPr lang="ru-RU" sz="2400" i="1" dirty="0">
                <a:solidFill>
                  <a:schemeClr val="bg1"/>
                </a:solidFill>
              </a:rPr>
              <a:t>для выставки.</a:t>
            </a:r>
            <a:endParaRPr lang="ru-RU" sz="2400" dirty="0">
              <a:solidFill>
                <a:schemeClr val="bg1"/>
              </a:solidFill>
            </a:endParaRPr>
          </a:p>
          <a:p>
            <a:r>
              <a:rPr lang="ru-RU" sz="2400" i="1" dirty="0">
                <a:solidFill>
                  <a:schemeClr val="bg1"/>
                </a:solidFill>
              </a:rPr>
              <a:t>    Материал, который использовался родителями:</a:t>
            </a:r>
            <a:endParaRPr lang="ru-RU" sz="2400" dirty="0">
              <a:solidFill>
                <a:schemeClr val="bg1"/>
              </a:solidFill>
            </a:endParaRPr>
          </a:p>
          <a:p>
            <a:r>
              <a:rPr lang="ru-RU" sz="2400" i="1" dirty="0">
                <a:solidFill>
                  <a:schemeClr val="bg1"/>
                </a:solidFill>
              </a:rPr>
              <a:t>- шишки, мох, ветки и листья деревьев, плоды рябины.</a:t>
            </a:r>
            <a:endParaRPr lang="ru-RU" sz="2400" dirty="0">
              <a:solidFill>
                <a:schemeClr val="bg1"/>
              </a:solidFill>
            </a:endParaRPr>
          </a:p>
          <a:p>
            <a:r>
              <a:rPr lang="ru-RU" sz="2400" i="1" dirty="0">
                <a:solidFill>
                  <a:schemeClr val="bg1"/>
                </a:solidFill>
              </a:rPr>
              <a:t>   С родителями была проведена предварительная </a:t>
            </a:r>
            <a:endParaRPr lang="ru-RU" sz="2400" dirty="0">
              <a:solidFill>
                <a:schemeClr val="bg1"/>
              </a:solidFill>
            </a:endParaRPr>
          </a:p>
          <a:p>
            <a:r>
              <a:rPr lang="ru-RU" sz="2400" i="1" dirty="0">
                <a:solidFill>
                  <a:schemeClr val="bg1"/>
                </a:solidFill>
              </a:rPr>
              <a:t>работа (консультация).</a:t>
            </a:r>
            <a:r>
              <a:rPr lang="ru-RU" sz="2400" dirty="0">
                <a:solidFill>
                  <a:schemeClr val="bg1"/>
                </a:solidFill>
              </a:rPr>
              <a:t> </a:t>
            </a:r>
            <a:r>
              <a:rPr lang="ru-RU" sz="2400" i="1" dirty="0">
                <a:solidFill>
                  <a:schemeClr val="bg1"/>
                </a:solidFill>
              </a:rPr>
              <a:t>И мы, воспитатели группы, </a:t>
            </a:r>
            <a:endParaRPr lang="ru-RU" sz="2400" dirty="0">
              <a:solidFill>
                <a:schemeClr val="bg1"/>
              </a:solidFill>
            </a:endParaRPr>
          </a:p>
          <a:p>
            <a:r>
              <a:rPr lang="ru-RU" sz="2400" i="1" dirty="0">
                <a:solidFill>
                  <a:schemeClr val="bg1"/>
                </a:solidFill>
              </a:rPr>
              <a:t>благодарим родителей за их активное участие в </a:t>
            </a:r>
            <a:endParaRPr lang="ru-RU" sz="2400" dirty="0">
              <a:solidFill>
                <a:schemeClr val="bg1"/>
              </a:solidFill>
            </a:endParaRPr>
          </a:p>
          <a:p>
            <a:r>
              <a:rPr lang="ru-RU" sz="2400" i="1" dirty="0">
                <a:solidFill>
                  <a:schemeClr val="bg1"/>
                </a:solidFill>
              </a:rPr>
              <a:t>организации осенней выставки!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4" name="Picture 3" descr="C:\Users\Песня\Desktop\Новая папка (2)\1015_babochkiz_narod_ru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95889" y="-4469"/>
            <a:ext cx="155257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3528" y="5552657"/>
            <a:ext cx="8568952" cy="1134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2524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  <a:effectLst/>
              </a:rPr>
              <a:t>Работа </a:t>
            </a:r>
            <a:r>
              <a:rPr lang="ru-RU" sz="1600" dirty="0">
                <a:solidFill>
                  <a:schemeClr val="tx1"/>
                </a:solidFill>
                <a:effectLst/>
              </a:rPr>
              <a:t>семьи </a:t>
            </a:r>
            <a:r>
              <a:rPr lang="ru-RU" sz="1600" dirty="0" err="1">
                <a:solidFill>
                  <a:schemeClr val="tx1"/>
                </a:solidFill>
                <a:effectLst/>
              </a:rPr>
              <a:t>Чумаковой</a:t>
            </a:r>
            <a:r>
              <a:rPr lang="ru-RU" sz="1600" dirty="0">
                <a:solidFill>
                  <a:schemeClr val="tx1"/>
                </a:solidFill>
                <a:effectLst/>
              </a:rPr>
              <a:t> Юлии</a:t>
            </a:r>
            <a:br>
              <a:rPr lang="ru-RU" sz="1600" dirty="0">
                <a:solidFill>
                  <a:schemeClr val="tx1"/>
                </a:solidFill>
                <a:effectLst/>
              </a:rPr>
            </a:br>
            <a:r>
              <a:rPr lang="ru-RU" sz="1600" dirty="0">
                <a:solidFill>
                  <a:schemeClr val="tx1"/>
                </a:solidFill>
                <a:effectLst/>
              </a:rPr>
              <a:t>Композиция «Утро в осеннем лесу</a:t>
            </a:r>
            <a:r>
              <a:rPr lang="ru-RU" sz="1600" dirty="0">
                <a:effectLst/>
              </a:rPr>
              <a:t>»</a:t>
            </a:r>
            <a:r>
              <a:rPr lang="ru-RU" sz="3200" dirty="0">
                <a:effectLst/>
              </a:rPr>
              <a:t/>
            </a:r>
            <a:br>
              <a:rPr lang="ru-RU" sz="3200" dirty="0">
                <a:effectLst/>
              </a:rPr>
            </a:b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57225" y="1806575"/>
            <a:ext cx="3500461" cy="2765433"/>
          </a:xfrm>
        </p:spPr>
      </p:pic>
      <p:pic>
        <p:nvPicPr>
          <p:cNvPr id="5" name="Объек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3438" y="2000240"/>
            <a:ext cx="3714776" cy="300039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143372" y="3286124"/>
            <a:ext cx="4572000" cy="2523768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sz="1600" dirty="0" smtClean="0">
                <a:solidFill>
                  <a:schemeClr val="bg1"/>
                </a:solidFill>
              </a:rPr>
              <a:t> </a:t>
            </a:r>
            <a:r>
              <a:rPr lang="ru-RU" sz="1600" dirty="0" smtClean="0">
                <a:solidFill>
                  <a:schemeClr val="bg1"/>
                </a:solidFill>
              </a:rPr>
              <a:t> Работа </a:t>
            </a:r>
            <a:r>
              <a:rPr lang="ru-RU" sz="1600" dirty="0" smtClean="0">
                <a:solidFill>
                  <a:schemeClr val="bg1"/>
                </a:solidFill>
              </a:rPr>
              <a:t>семьи </a:t>
            </a:r>
            <a:r>
              <a:rPr lang="ru-RU" sz="1600" dirty="0" smtClean="0">
                <a:solidFill>
                  <a:schemeClr val="bg1"/>
                </a:solidFill>
              </a:rPr>
              <a:t>Чередникова   Максима</a:t>
            </a:r>
            <a:r>
              <a:rPr lang="ru-RU" sz="1600" dirty="0" smtClean="0">
                <a:solidFill>
                  <a:schemeClr val="bg1"/>
                </a:solidFill>
              </a:rPr>
              <a:t/>
            </a:r>
            <a:br>
              <a:rPr lang="ru-RU" sz="1600" dirty="0" smtClean="0">
                <a:solidFill>
                  <a:schemeClr val="bg1"/>
                </a:solidFill>
              </a:rPr>
            </a:br>
            <a:r>
              <a:rPr lang="ru-RU" sz="1600" dirty="0" smtClean="0">
                <a:solidFill>
                  <a:schemeClr val="bg1"/>
                </a:solidFill>
              </a:rPr>
              <a:t> Композиция </a:t>
            </a:r>
            <a:r>
              <a:rPr lang="ru-RU" sz="1600" dirty="0" smtClean="0">
                <a:solidFill>
                  <a:schemeClr val="bg1"/>
                </a:solidFill>
              </a:rPr>
              <a:t>под названием «Совы».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360280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7125113" cy="924475"/>
          </a:xfrm>
        </p:spPr>
        <p:txBody>
          <a:bodyPr>
            <a:normAutofit/>
          </a:bodyPr>
          <a:lstStyle/>
          <a:p>
            <a:r>
              <a:rPr lang="ru-RU" sz="1600" dirty="0">
                <a:solidFill>
                  <a:schemeClr val="bg1"/>
                </a:solidFill>
                <a:effectLst/>
              </a:rPr>
              <a:t>Работа семьи Смирнова Ивана</a:t>
            </a:r>
            <a:br>
              <a:rPr lang="ru-RU" sz="1600" dirty="0">
                <a:solidFill>
                  <a:schemeClr val="bg1"/>
                </a:solidFill>
                <a:effectLst/>
              </a:rPr>
            </a:br>
            <a:r>
              <a:rPr lang="ru-RU" sz="1600" dirty="0">
                <a:solidFill>
                  <a:schemeClr val="bg1"/>
                </a:solidFill>
                <a:effectLst/>
              </a:rPr>
              <a:t>Композиция «Ёжик с яблоком» </a:t>
            </a:r>
            <a:endParaRPr lang="ru-RU" sz="1600" dirty="0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2911" y="1806575"/>
            <a:ext cx="3643337" cy="312262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0" y="1785926"/>
            <a:ext cx="4261782" cy="319563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714876" y="4887823"/>
            <a:ext cx="46767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dirty="0" smtClean="0">
              <a:solidFill>
                <a:prstClr val="white"/>
              </a:solidFill>
            </a:endParaRPr>
          </a:p>
          <a:p>
            <a:pPr lvl="0"/>
            <a:r>
              <a:rPr lang="ru-RU" dirty="0" err="1" smtClean="0">
                <a:solidFill>
                  <a:prstClr val="white"/>
                </a:solidFill>
              </a:rPr>
              <a:t>Севериненко</a:t>
            </a:r>
            <a:r>
              <a:rPr lang="ru-RU" dirty="0" smtClean="0">
                <a:solidFill>
                  <a:prstClr val="white"/>
                </a:solidFill>
              </a:rPr>
              <a:t> Марии</a:t>
            </a:r>
            <a:br>
              <a:rPr lang="ru-RU" dirty="0" smtClean="0">
                <a:solidFill>
                  <a:prstClr val="white"/>
                </a:solidFill>
              </a:rPr>
            </a:br>
            <a:r>
              <a:rPr lang="ru-RU" dirty="0" smtClean="0">
                <a:solidFill>
                  <a:prstClr val="white"/>
                </a:solidFill>
              </a:rPr>
              <a:t>Композиция «Осенний букет»</a:t>
            </a:r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0755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60680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ru-RU" sz="2400" i="1" dirty="0">
                <a:solidFill>
                  <a:schemeClr val="bg1"/>
                </a:solidFill>
              </a:rPr>
              <a:t>Поделки, сделанные совместно с родителями </a:t>
            </a:r>
            <a:endParaRPr lang="ru-RU" sz="2400" dirty="0">
              <a:solidFill>
                <a:schemeClr val="bg1"/>
              </a:solidFill>
            </a:endParaRPr>
          </a:p>
          <a:p>
            <a:pPr marL="137160" indent="0">
              <a:buNone/>
            </a:pPr>
            <a:r>
              <a:rPr lang="ru-RU" sz="2400" i="1" dirty="0">
                <a:solidFill>
                  <a:schemeClr val="bg1"/>
                </a:solidFill>
              </a:rPr>
              <a:t>сближают детей и родителей. Вместе с родителями </a:t>
            </a:r>
            <a:endParaRPr lang="ru-RU" sz="2400" dirty="0">
              <a:solidFill>
                <a:schemeClr val="bg1"/>
              </a:solidFill>
            </a:endParaRPr>
          </a:p>
          <a:p>
            <a:pPr marL="137160" indent="0">
              <a:buNone/>
            </a:pPr>
            <a:r>
              <a:rPr lang="ru-RU" sz="2400" i="1" dirty="0">
                <a:solidFill>
                  <a:schemeClr val="bg1"/>
                </a:solidFill>
              </a:rPr>
              <a:t>       дети испытывают радость общения в труде, </a:t>
            </a:r>
            <a:endParaRPr lang="ru-RU" sz="2400" dirty="0">
              <a:solidFill>
                <a:schemeClr val="bg1"/>
              </a:solidFill>
            </a:endParaRPr>
          </a:p>
          <a:p>
            <a:pPr marL="137160" indent="0">
              <a:buNone/>
            </a:pPr>
            <a:r>
              <a:rPr lang="ru-RU" sz="2400" i="1" dirty="0">
                <a:solidFill>
                  <a:schemeClr val="bg1"/>
                </a:solidFill>
              </a:rPr>
              <a:t>       в процессе создания композиции, совместная </a:t>
            </a:r>
            <a:endParaRPr lang="ru-RU" sz="2400" dirty="0">
              <a:solidFill>
                <a:schemeClr val="bg1"/>
              </a:solidFill>
            </a:endParaRPr>
          </a:p>
          <a:p>
            <a:pPr marL="137160" indent="0">
              <a:buNone/>
            </a:pPr>
            <a:r>
              <a:rPr lang="ru-RU" sz="2400" i="1" dirty="0">
                <a:solidFill>
                  <a:schemeClr val="bg1"/>
                </a:solidFill>
              </a:rPr>
              <a:t>       деятельность формирует у детей, доброжелательное</a:t>
            </a:r>
            <a:endParaRPr lang="ru-RU" sz="2400" dirty="0">
              <a:solidFill>
                <a:schemeClr val="bg1"/>
              </a:solidFill>
            </a:endParaRPr>
          </a:p>
          <a:p>
            <a:pPr marL="137160" indent="0">
              <a:buNone/>
            </a:pPr>
            <a:r>
              <a:rPr lang="ru-RU" sz="2400" i="1" dirty="0">
                <a:solidFill>
                  <a:schemeClr val="bg1"/>
                </a:solidFill>
              </a:rPr>
              <a:t>       отношение, а результат совместного труда окрыляет,</a:t>
            </a:r>
            <a:endParaRPr lang="ru-RU" sz="2400" dirty="0">
              <a:solidFill>
                <a:schemeClr val="bg1"/>
              </a:solidFill>
            </a:endParaRPr>
          </a:p>
          <a:p>
            <a:pPr marL="137160" indent="0">
              <a:buNone/>
            </a:pPr>
            <a:r>
              <a:rPr lang="ru-RU" sz="2400" i="1" dirty="0">
                <a:solidFill>
                  <a:schemeClr val="bg1"/>
                </a:solidFill>
              </a:rPr>
              <a:t>       побуждает к выполнению новых поделок.</a:t>
            </a:r>
            <a:endParaRPr lang="ru-RU" sz="2400" dirty="0">
              <a:solidFill>
                <a:schemeClr val="bg1"/>
              </a:solidFill>
            </a:endParaRPr>
          </a:p>
          <a:p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76125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8433" y="333375"/>
            <a:ext cx="7967133" cy="5975350"/>
          </a:xfrm>
        </p:spPr>
      </p:pic>
    </p:spTree>
    <p:extLst>
      <p:ext uri="{BB962C8B-B14F-4D97-AF65-F5344CB8AC3E}">
        <p14:creationId xmlns:p14="http://schemas.microsoft.com/office/powerpoint/2010/main" xmlns="" val="4158354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496944" cy="6120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744047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TM01972873[[fn=Лето]]</Template>
  <TotalTime>83</TotalTime>
  <Words>194</Words>
  <Application>Microsoft Office PowerPoint</Application>
  <PresentationFormat>Экран (4:3)</PresentationFormat>
  <Paragraphs>39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Summer</vt:lpstr>
      <vt:lpstr>Слайд 1</vt:lpstr>
      <vt:lpstr>Слайд 2</vt:lpstr>
      <vt:lpstr>Слайд 3</vt:lpstr>
      <vt:lpstr> Работа семьи Чумаковой Юлии Композиция «Утро в осеннем лесу» </vt:lpstr>
      <vt:lpstr>Работа семьи Смирнова Ивана Композиция «Ёжик с яблоком» 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выставке: «Чудо-осень» </dc:title>
  <dc:creator>Зуля</dc:creator>
  <cp:lastModifiedBy>Admin</cp:lastModifiedBy>
  <cp:revision>12</cp:revision>
  <dcterms:created xsi:type="dcterms:W3CDTF">2017-11-19T17:34:06Z</dcterms:created>
  <dcterms:modified xsi:type="dcterms:W3CDTF">2020-04-02T14:33:08Z</dcterms:modified>
</cp:coreProperties>
</file>