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B0317-6610-498D-BC81-A54D25EB3BEC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CDA1B-ADA6-4542-96D9-B0978811D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5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CDA1B-ADA6-4542-96D9-B0978811DA6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41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CDA1B-ADA6-4542-96D9-B0978811DA6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58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67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02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8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124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07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74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45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2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5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0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DA5A38A-5C2B-4AA1-B046-E09D4653D9A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CB9C96-E6BB-4D6E-AE93-AA09EC96FAF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29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1601" y="434566"/>
            <a:ext cx="10058400" cy="143705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медицинского страхования граждан РФ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5614" y="5454339"/>
            <a:ext cx="55916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Л.Н., ГАПОУ «ББМК МЗРБ»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48" y="1871622"/>
            <a:ext cx="5754126" cy="3511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601" y="2358825"/>
            <a:ext cx="4511547" cy="367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25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162962"/>
            <a:ext cx="11579382" cy="62649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Первым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нормативным актом, положившим начало медицинского страхования в современной России, явился Закон «О медицинском страховании граждан в РСФСР», который был принят в 1991 г. Позднее законодатель внес в него ряд существенных изменений, и с этого момента правовой основой развития медицинского страхования в нашем государстве стал Закон Российской Федерации «О медицинском страховании граждан в Российской Федерации». Согласно Закону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страхование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форму социальной защиты интересов населения в охране здоровья, цель которого - гарантировать гражданам при возникновении страхового случая получение медицинской помощи за счет накопленных средств и финансировать профилактические мероприятия. В широком смысле медицинское страхование - это новая форма экономических отношений в сфере здравоохранения, обеспечивающая восстановление здоровья населения в условиях рыночной экономики.</a:t>
            </a:r>
          </a:p>
        </p:txBody>
      </p:sp>
    </p:spTree>
    <p:extLst>
      <p:ext uri="{BB962C8B-B14F-4D97-AF65-F5344CB8AC3E}">
        <p14:creationId xmlns:p14="http://schemas.microsoft.com/office/powerpoint/2010/main" val="577534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854" y="144856"/>
            <a:ext cx="11805719" cy="50608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СТРАХОВАНИЕ (ОМС)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878186"/>
            <a:ext cx="11543168" cy="54139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обязательного медицинского страхования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страхования является страховой риск, связанный с затратами на оказание медицинской помощи при возникновении страхового случая. При этом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риск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предполагаемое, возможное событие, 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случай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уже совершившееся событие, предусмотренное договором страхования (заболевание, травма, беременность, роды).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(субъектами) обязательного медицинского страхования выступают: гражданин, страхователь, страховая медицинская организация (СМО), организация здравоохранения (медицинское учреждение), фонды обязательного медицинского страхования (ФОМС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медицинское страхование осуществляется на основе договоров, заключаемых между субъектами медицинского страхования.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821" t="14712" r="9066" b="11465"/>
          <a:stretch/>
        </p:blipFill>
        <p:spPr>
          <a:xfrm>
            <a:off x="8193385" y="4487682"/>
            <a:ext cx="2571185" cy="180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82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941" y="117694"/>
            <a:ext cx="11325885" cy="6102035"/>
          </a:xfrm>
        </p:spPr>
        <p:txBody>
          <a:bodyPr/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Страхователи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обязательном медицинском страховании для неработающего населения - органы исполнительной власти субъектов Российской Федерации; для работающего населения - предприятия, учреждения, организации, то есть работодатели.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гражданин, в отношении которого заключен договор обязательного медицинского страхования или который самостоятельно заключил такой договор, получает страховой медицинский полис, имеющий одинаковую силу на всей территории Российской Федерации.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76" y="2781289"/>
            <a:ext cx="6490014" cy="333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7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95" y="96480"/>
            <a:ext cx="12074305" cy="114384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Граждане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обязательного медицинского страхования имеют право на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658" y="1711105"/>
            <a:ext cx="11688024" cy="4599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выбор страховой медицинской организации, медицинского учреждения и врача;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получение гарантированной (бесплатной) медицинской помощи на всей территории Российской Федерации, в том числе за пределами постоянного места жительства;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получение медицинских услуг, соответствующих по объему и качеству условиям договора, независимо от размера фактически выплаченного страхового взноса;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 предъявление иска страхователю, страховой медицинской организации, медицинскому учреждению, в том числе на материальное возмещение причиненного по их вине ущерба.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Наряду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гражданами РФ такие же права в системе обязательного медицинского страхования имеют находящиеся на территории России лица, не имеющие гражданства, и постоянно проживающие в России иностранные граждане.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556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551" y="199175"/>
            <a:ext cx="11850986" cy="608392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Медицинские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финансируются страховыми медицинскими организациями на основании предъявляемых счетов. Оплата счетов осуществляется по тарифам в соответствии с объемом медицинской помощи, оказанной учреждением. Для амбулаторно-поликлинических учреждений единица помощи - врачебное посещение, для стационарных - законченный случай госпитализации.</a:t>
            </a:r>
          </a:p>
          <a:p>
            <a:pPr algn="ctr"/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медицинского страхования: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всеобщий и обязательный характер: все граждане Российской Федерации независимо от пола, возраста, состояния здоровья, места жительства, уровня личного дохода имеют право на бесплатное получение медицинских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общественная солидарность и социальная справедливость: страховые взносы и платежи перечисляются за всех граждан, но расходование этих средств осуществляется лишь при обращении за медицинской помощью (принцип «здоровый платит за больного»); граждане с различным уровнем дохода имеют одинаковые права на получение бесплатной медицинской помощи (принцип «богатый платит за бедного»). Несмотря на то, что расходы на оказание медицинской помощи гражданам в старших возрастах больше, чем в молодом возрасте, страховые взносы и платежи перечисляются в одинаковом размере за всех граждан, независимо от возраста (принцип «молодой платит за старого»).</a:t>
            </a:r>
          </a:p>
        </p:txBody>
      </p:sp>
    </p:spTree>
    <p:extLst>
      <p:ext uri="{BB962C8B-B14F-4D97-AF65-F5344CB8AC3E}">
        <p14:creationId xmlns:p14="http://schemas.microsoft.com/office/powerpoint/2010/main" val="411269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35" y="69321"/>
            <a:ext cx="11869093" cy="11166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МЕДИЦИНСКОЕ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СТРАХОВАНИЕ (ДМС)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574" y="1881947"/>
            <a:ext cx="11659053" cy="4383051"/>
          </a:xfrm>
        </p:spPr>
        <p:txBody>
          <a:bodyPr>
            <a:noAutofit/>
          </a:bodyPr>
          <a:lstStyle/>
          <a:p>
            <a:pPr marL="90488" indent="180975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страхование (ДМС) является частью личного страхования и видом финансово-коммерческой деятельности, которая регулируется Законом РФ «Об организации страхового дела в Российской Федерации».</a:t>
            </a:r>
          </a:p>
          <a:p>
            <a:pPr marL="90488" indent="180975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страхование призвано обеспечить более высокий уровень оказания отдельных медицинских услуг дополнительно к программе обязательного медицинского страхования. Оно реализуется за счет собственных средств, полученных непосредственно от граждан или средств работодателя, дополнительно страхующего своих работников.</a:t>
            </a:r>
          </a:p>
          <a:p>
            <a:pPr marL="90488" indent="180975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страховых взносов по добровольному медицинскому страхованию устанавливаются страховыми медицинскими организациями самостоятельно и зависят от вида рисков, правил страхования, принятых конкретным страховщиком, стоимости медицинских и других услуг, числа застрахованных и т.п.</a:t>
            </a:r>
          </a:p>
        </p:txBody>
      </p:sp>
    </p:spTree>
    <p:extLst>
      <p:ext uri="{BB962C8B-B14F-4D97-AF65-F5344CB8AC3E}">
        <p14:creationId xmlns:p14="http://schemas.microsoft.com/office/powerpoint/2010/main" val="209341942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</TotalTime>
  <Words>546</Words>
  <Application>Microsoft Office PowerPoint</Application>
  <PresentationFormat>Широкоэкранный</PresentationFormat>
  <Paragraphs>24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Times New Roman</vt:lpstr>
      <vt:lpstr>Ретро</vt:lpstr>
      <vt:lpstr>Основы медицинского страхования граждан РФ</vt:lpstr>
      <vt:lpstr>Презентация PowerPoint</vt:lpstr>
      <vt:lpstr>ОБЯЗАТЕЛЬНОЕ МЕДИЦИНСКОЕ СТРАХОВАНИЕ (ОМС)</vt:lpstr>
      <vt:lpstr>Презентация PowerPoint</vt:lpstr>
      <vt:lpstr>Граждане РФ в системе обязательного медицинского страхования имеют право на:</vt:lpstr>
      <vt:lpstr>Презентация PowerPoint</vt:lpstr>
      <vt:lpstr>ДОБРОВОЛЬНОЕ МЕДИЦИНСКОЕ СТРАХОВАНИЕ (ДМС)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Пользователь Windows</cp:lastModifiedBy>
  <cp:revision>7</cp:revision>
  <dcterms:created xsi:type="dcterms:W3CDTF">2016-01-26T18:10:08Z</dcterms:created>
  <dcterms:modified xsi:type="dcterms:W3CDTF">2020-04-01T10:31:46Z</dcterms:modified>
</cp:coreProperties>
</file>