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3E0E4-C46C-4E55-BAD7-B1DD9618090D}" type="doc">
      <dgm:prSet loTypeId="urn:microsoft.com/office/officeart/2005/8/layout/hierarchy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81A0B8-561A-4240-A1D6-02D2674944F1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Структура основных фондов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76885F2-34E8-431B-B989-BEBD03BD43AB}" type="parTrans" cxnId="{18636A03-7F62-4896-8D35-4CF8641927F3}">
      <dgm:prSet/>
      <dgm:spPr/>
      <dgm:t>
        <a:bodyPr/>
        <a:lstStyle/>
        <a:p>
          <a:endParaRPr lang="ru-RU"/>
        </a:p>
      </dgm:t>
    </dgm:pt>
    <dgm:pt modelId="{D6CB690D-A2BE-44A6-B3D2-CD24F23580AB}" type="sibTrans" cxnId="{18636A03-7F62-4896-8D35-4CF8641927F3}">
      <dgm:prSet/>
      <dgm:spPr/>
      <dgm:t>
        <a:bodyPr/>
        <a:lstStyle/>
        <a:p>
          <a:endParaRPr lang="ru-RU"/>
        </a:p>
      </dgm:t>
    </dgm:pt>
    <dgm:pt modelId="{D0FDD773-252B-4523-B5B2-35F70A2FA487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Активная часть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AE9107D-DEBB-4A20-B4BD-1F2A88628504}" type="parTrans" cxnId="{21159327-FDF9-4646-8411-D5925B32ED0A}">
      <dgm:prSet/>
      <dgm:spPr/>
      <dgm:t>
        <a:bodyPr/>
        <a:lstStyle/>
        <a:p>
          <a:endParaRPr lang="ru-RU"/>
        </a:p>
      </dgm:t>
    </dgm:pt>
    <dgm:pt modelId="{AF84AF32-9D23-434A-9422-3EC1BDCB00C6}" type="sibTrans" cxnId="{21159327-FDF9-4646-8411-D5925B32ED0A}">
      <dgm:prSet/>
      <dgm:spPr/>
      <dgm:t>
        <a:bodyPr/>
        <a:lstStyle/>
        <a:p>
          <a:endParaRPr lang="ru-RU"/>
        </a:p>
      </dgm:t>
    </dgm:pt>
    <dgm:pt modelId="{B2F6C5D4-B3B9-4829-B8B9-F184E65A6D7E}">
      <dgm:prSet phldrT="[Текст]" custT="1"/>
      <dgm:spPr/>
      <dgm:t>
        <a:bodyPr/>
        <a:lstStyle/>
        <a:p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Медтехника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инструментарий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FCD17D4-19A3-4F89-8280-187A5A59BCC5}" type="parTrans" cxnId="{16C1C2D3-B389-4D1A-B536-5EA086EFC040}">
      <dgm:prSet/>
      <dgm:spPr/>
      <dgm:t>
        <a:bodyPr/>
        <a:lstStyle/>
        <a:p>
          <a:endParaRPr lang="ru-RU"/>
        </a:p>
      </dgm:t>
    </dgm:pt>
    <dgm:pt modelId="{355E0C45-91FF-4B7D-8388-4BBA5894C64C}" type="sibTrans" cxnId="{16C1C2D3-B389-4D1A-B536-5EA086EFC040}">
      <dgm:prSet/>
      <dgm:spPr/>
      <dgm:t>
        <a:bodyPr/>
        <a:lstStyle/>
        <a:p>
          <a:endParaRPr lang="ru-RU"/>
        </a:p>
      </dgm:t>
    </dgm:pt>
    <dgm:pt modelId="{9EBAB8F1-F686-48CA-ACEF-EEB555A16FE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Пассивная часть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34C4702-C8C0-4148-BA6B-BA0AA10BA983}" type="parTrans" cxnId="{D5C69DCB-BE00-45DF-A1D3-7B28A5339086}">
      <dgm:prSet/>
      <dgm:spPr/>
      <dgm:t>
        <a:bodyPr/>
        <a:lstStyle/>
        <a:p>
          <a:endParaRPr lang="ru-RU"/>
        </a:p>
      </dgm:t>
    </dgm:pt>
    <dgm:pt modelId="{0C4F4380-FA5D-4A80-B269-96571FC753E2}" type="sibTrans" cxnId="{D5C69DCB-BE00-45DF-A1D3-7B28A5339086}">
      <dgm:prSet/>
      <dgm:spPr/>
      <dgm:t>
        <a:bodyPr/>
        <a:lstStyle/>
        <a:p>
          <a:endParaRPr lang="ru-RU"/>
        </a:p>
      </dgm:t>
    </dgm:pt>
    <dgm:pt modelId="{213F8033-8FFE-4D07-A87F-F9DBD20F2F9D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Здания, коммуникации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6021D6A-3A7A-455A-A80E-B565E8295B28}" type="parTrans" cxnId="{C3D9439C-E2CE-4923-8D25-80DE089EE7A8}">
      <dgm:prSet/>
      <dgm:spPr/>
      <dgm:t>
        <a:bodyPr/>
        <a:lstStyle/>
        <a:p>
          <a:endParaRPr lang="ru-RU"/>
        </a:p>
      </dgm:t>
    </dgm:pt>
    <dgm:pt modelId="{7B1AFF64-CB57-441A-8521-B95EE867C01C}" type="sibTrans" cxnId="{C3D9439C-E2CE-4923-8D25-80DE089EE7A8}">
      <dgm:prSet/>
      <dgm:spPr/>
      <dgm:t>
        <a:bodyPr/>
        <a:lstStyle/>
        <a:p>
          <a:endParaRPr lang="ru-RU"/>
        </a:p>
      </dgm:t>
    </dgm:pt>
    <dgm:pt modelId="{7F5FF1C1-ECB2-46E4-BF5D-CD36FACD815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Прочие основные фонды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A3DF7FF-1EEE-4BE0-BB89-9C51961050CD}" type="sibTrans" cxnId="{DD757C31-A322-4E88-B864-61A17D9CEC59}">
      <dgm:prSet/>
      <dgm:spPr/>
      <dgm:t>
        <a:bodyPr/>
        <a:lstStyle/>
        <a:p>
          <a:endParaRPr lang="ru-RU"/>
        </a:p>
      </dgm:t>
    </dgm:pt>
    <dgm:pt modelId="{A5F0CEDE-1812-405E-8F28-6A1401F6EADA}" type="parTrans" cxnId="{DD757C31-A322-4E88-B864-61A17D9CEC59}">
      <dgm:prSet/>
      <dgm:spPr/>
      <dgm:t>
        <a:bodyPr/>
        <a:lstStyle/>
        <a:p>
          <a:endParaRPr lang="ru-RU"/>
        </a:p>
      </dgm:t>
    </dgm:pt>
    <dgm:pt modelId="{48ECF3F6-9CE5-4D31-B4B3-CEB0E442BEC6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Мягкий инвентарь, хозяйственный инвентарь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C77A849-9D6F-4803-8029-0E7718772762}" type="parTrans" cxnId="{4A3C52E0-09BC-4F48-9F3E-51F8EAD943E9}">
      <dgm:prSet/>
      <dgm:spPr/>
      <dgm:t>
        <a:bodyPr/>
        <a:lstStyle/>
        <a:p>
          <a:endParaRPr lang="ru-RU"/>
        </a:p>
      </dgm:t>
    </dgm:pt>
    <dgm:pt modelId="{CBBB143E-FF11-47D8-938C-9B801C6C03C5}" type="sibTrans" cxnId="{4A3C52E0-09BC-4F48-9F3E-51F8EAD943E9}">
      <dgm:prSet/>
      <dgm:spPr/>
      <dgm:t>
        <a:bodyPr/>
        <a:lstStyle/>
        <a:p>
          <a:endParaRPr lang="ru-RU"/>
        </a:p>
      </dgm:t>
    </dgm:pt>
    <dgm:pt modelId="{AC55AA78-DBFA-4264-8426-2719E59955FE}" type="pres">
      <dgm:prSet presAssocID="{5663E0E4-C46C-4E55-BAD7-B1DD961809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AA02DE8-1B1F-47CC-AABF-B312645CB418}" type="pres">
      <dgm:prSet presAssocID="{5681A0B8-561A-4240-A1D6-02D2674944F1}" presName="hierRoot1" presStyleCnt="0"/>
      <dgm:spPr/>
    </dgm:pt>
    <dgm:pt modelId="{44BDBD9A-719A-445D-B15E-DCB4E8F67AEF}" type="pres">
      <dgm:prSet presAssocID="{5681A0B8-561A-4240-A1D6-02D2674944F1}" presName="composite" presStyleCnt="0"/>
      <dgm:spPr/>
    </dgm:pt>
    <dgm:pt modelId="{176F2A47-1453-4C56-86BF-9BBF29BAFD05}" type="pres">
      <dgm:prSet presAssocID="{5681A0B8-561A-4240-A1D6-02D2674944F1}" presName="background" presStyleLbl="node0" presStyleIdx="0" presStyleCnt="1"/>
      <dgm:spPr/>
    </dgm:pt>
    <dgm:pt modelId="{BE0C4962-CA2F-41EF-B749-5FA5069100D8}" type="pres">
      <dgm:prSet presAssocID="{5681A0B8-561A-4240-A1D6-02D2674944F1}" presName="text" presStyleLbl="fgAcc0" presStyleIdx="0" presStyleCnt="1" custScaleX="267276" custScaleY="64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050210-23E5-42CA-80CC-39511E0171B4}" type="pres">
      <dgm:prSet presAssocID="{5681A0B8-561A-4240-A1D6-02D2674944F1}" presName="hierChild2" presStyleCnt="0"/>
      <dgm:spPr/>
    </dgm:pt>
    <dgm:pt modelId="{23AED4AD-FAAA-41C4-BB3D-BE2FFA0C17A8}" type="pres">
      <dgm:prSet presAssocID="{8AE9107D-DEBB-4A20-B4BD-1F2A8862850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04B82CE2-0B71-439C-A9F7-8402D5FEFC2C}" type="pres">
      <dgm:prSet presAssocID="{D0FDD773-252B-4523-B5B2-35F70A2FA487}" presName="hierRoot2" presStyleCnt="0"/>
      <dgm:spPr/>
    </dgm:pt>
    <dgm:pt modelId="{26228F69-EA26-4754-B916-9635B7E9C5C8}" type="pres">
      <dgm:prSet presAssocID="{D0FDD773-252B-4523-B5B2-35F70A2FA487}" presName="composite2" presStyleCnt="0"/>
      <dgm:spPr/>
    </dgm:pt>
    <dgm:pt modelId="{80169DB2-F258-4340-9CC6-2B9F3349E52C}" type="pres">
      <dgm:prSet presAssocID="{D0FDD773-252B-4523-B5B2-35F70A2FA487}" presName="background2" presStyleLbl="node2" presStyleIdx="0" presStyleCnt="3"/>
      <dgm:spPr/>
    </dgm:pt>
    <dgm:pt modelId="{5207E156-D36A-46B0-96F5-2CFDD6D2C14A}" type="pres">
      <dgm:prSet presAssocID="{D0FDD773-252B-4523-B5B2-35F70A2FA487}" presName="text2" presStyleLbl="fgAcc2" presStyleIdx="0" presStyleCnt="3" custScaleX="113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CEB34A-5E63-4614-9C0D-675B557C45BF}" type="pres">
      <dgm:prSet presAssocID="{D0FDD773-252B-4523-B5B2-35F70A2FA487}" presName="hierChild3" presStyleCnt="0"/>
      <dgm:spPr/>
    </dgm:pt>
    <dgm:pt modelId="{F02F9846-7FF0-41D7-BF1F-427590CF8952}" type="pres">
      <dgm:prSet presAssocID="{1FCD17D4-19A3-4F89-8280-187A5A59BCC5}" presName="Name17" presStyleLbl="parChTrans1D3" presStyleIdx="0" presStyleCnt="3"/>
      <dgm:spPr/>
      <dgm:t>
        <a:bodyPr/>
        <a:lstStyle/>
        <a:p>
          <a:endParaRPr lang="ru-RU"/>
        </a:p>
      </dgm:t>
    </dgm:pt>
    <dgm:pt modelId="{599E645E-BDF1-4F39-9B73-81D04C3A8655}" type="pres">
      <dgm:prSet presAssocID="{B2F6C5D4-B3B9-4829-B8B9-F184E65A6D7E}" presName="hierRoot3" presStyleCnt="0"/>
      <dgm:spPr/>
    </dgm:pt>
    <dgm:pt modelId="{92D54B7B-22E0-482C-AF84-6AC0BF09FA4E}" type="pres">
      <dgm:prSet presAssocID="{B2F6C5D4-B3B9-4829-B8B9-F184E65A6D7E}" presName="composite3" presStyleCnt="0"/>
      <dgm:spPr/>
    </dgm:pt>
    <dgm:pt modelId="{0C85A774-225C-4098-9A5D-D73682C6DB21}" type="pres">
      <dgm:prSet presAssocID="{B2F6C5D4-B3B9-4829-B8B9-F184E65A6D7E}" presName="background3" presStyleLbl="node3" presStyleIdx="0" presStyleCnt="3"/>
      <dgm:spPr/>
    </dgm:pt>
    <dgm:pt modelId="{8D4C6C88-AA6F-4CA7-BAFE-FB14AD7ADBF2}" type="pres">
      <dgm:prSet presAssocID="{B2F6C5D4-B3B9-4829-B8B9-F184E65A6D7E}" presName="text3" presStyleLbl="fgAcc3" presStyleIdx="0" presStyleCnt="3" custScaleX="1360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74EB47-094B-4EC4-ABB3-B34A748D2CA0}" type="pres">
      <dgm:prSet presAssocID="{B2F6C5D4-B3B9-4829-B8B9-F184E65A6D7E}" presName="hierChild4" presStyleCnt="0"/>
      <dgm:spPr/>
    </dgm:pt>
    <dgm:pt modelId="{7085BDFC-450E-4A5F-A75D-DCD7436DD87D}" type="pres">
      <dgm:prSet presAssocID="{A5F0CEDE-1812-405E-8F28-6A1401F6EADA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78C4BC0-A1E5-4BA8-8432-159AA33FEB56}" type="pres">
      <dgm:prSet presAssocID="{7F5FF1C1-ECB2-46E4-BF5D-CD36FACD8150}" presName="hierRoot2" presStyleCnt="0"/>
      <dgm:spPr/>
    </dgm:pt>
    <dgm:pt modelId="{F8D7FF65-BF43-4E8B-9D12-A0897D26D612}" type="pres">
      <dgm:prSet presAssocID="{7F5FF1C1-ECB2-46E4-BF5D-CD36FACD8150}" presName="composite2" presStyleCnt="0"/>
      <dgm:spPr/>
    </dgm:pt>
    <dgm:pt modelId="{016675AA-DF4F-4F4E-8161-731219926497}" type="pres">
      <dgm:prSet presAssocID="{7F5FF1C1-ECB2-46E4-BF5D-CD36FACD8150}" presName="background2" presStyleLbl="node2" presStyleIdx="1" presStyleCnt="3"/>
      <dgm:spPr/>
    </dgm:pt>
    <dgm:pt modelId="{3479CE34-05A0-458F-8B42-9C202E2783DA}" type="pres">
      <dgm:prSet presAssocID="{7F5FF1C1-ECB2-46E4-BF5D-CD36FACD815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FB988D-AE37-43FC-B3AD-A06BDA5F1326}" type="pres">
      <dgm:prSet presAssocID="{7F5FF1C1-ECB2-46E4-BF5D-CD36FACD8150}" presName="hierChild3" presStyleCnt="0"/>
      <dgm:spPr/>
    </dgm:pt>
    <dgm:pt modelId="{FF3059C7-50A8-4D07-88CE-7FBC3A18B078}" type="pres">
      <dgm:prSet presAssocID="{7C77A849-9D6F-4803-8029-0E771877276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0836F22-FC2C-411F-A1E4-ADA283670D2B}" type="pres">
      <dgm:prSet presAssocID="{48ECF3F6-9CE5-4D31-B4B3-CEB0E442BEC6}" presName="hierRoot3" presStyleCnt="0"/>
      <dgm:spPr/>
    </dgm:pt>
    <dgm:pt modelId="{FD9374C9-FBBE-4D13-BAC0-25DA060A1BBA}" type="pres">
      <dgm:prSet presAssocID="{48ECF3F6-9CE5-4D31-B4B3-CEB0E442BEC6}" presName="composite3" presStyleCnt="0"/>
      <dgm:spPr/>
    </dgm:pt>
    <dgm:pt modelId="{0AE4BC94-A3A9-413D-8416-F1E0BF63060F}" type="pres">
      <dgm:prSet presAssocID="{48ECF3F6-9CE5-4D31-B4B3-CEB0E442BEC6}" presName="background3" presStyleLbl="node3" presStyleIdx="1" presStyleCnt="3"/>
      <dgm:spPr/>
    </dgm:pt>
    <dgm:pt modelId="{EDBA21CA-3CF8-4151-AC54-BE793111099F}" type="pres">
      <dgm:prSet presAssocID="{48ECF3F6-9CE5-4D31-B4B3-CEB0E442BEC6}" presName="text3" presStyleLbl="fgAcc3" presStyleIdx="1" presStyleCnt="3" custScaleX="150455" custScaleY="1142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9F7CBC-E0D5-4F97-BE42-7E8A282DE1B5}" type="pres">
      <dgm:prSet presAssocID="{48ECF3F6-9CE5-4D31-B4B3-CEB0E442BEC6}" presName="hierChild4" presStyleCnt="0"/>
      <dgm:spPr/>
    </dgm:pt>
    <dgm:pt modelId="{0E0ED7C6-F4F5-4750-9B86-F26DF4CB847E}" type="pres">
      <dgm:prSet presAssocID="{C34C4702-C8C0-4148-BA6B-BA0AA10BA983}" presName="Name10" presStyleLbl="parChTrans1D2" presStyleIdx="2" presStyleCnt="3"/>
      <dgm:spPr/>
      <dgm:t>
        <a:bodyPr/>
        <a:lstStyle/>
        <a:p>
          <a:endParaRPr lang="ru-RU"/>
        </a:p>
      </dgm:t>
    </dgm:pt>
    <dgm:pt modelId="{F8BB30E8-6B4A-4230-A2CC-90EFED236F8F}" type="pres">
      <dgm:prSet presAssocID="{9EBAB8F1-F686-48CA-ACEF-EEB555A16FE4}" presName="hierRoot2" presStyleCnt="0"/>
      <dgm:spPr/>
    </dgm:pt>
    <dgm:pt modelId="{7F048738-49D8-46F5-ADF3-942C61E1100B}" type="pres">
      <dgm:prSet presAssocID="{9EBAB8F1-F686-48CA-ACEF-EEB555A16FE4}" presName="composite2" presStyleCnt="0"/>
      <dgm:spPr/>
    </dgm:pt>
    <dgm:pt modelId="{5E69DFCB-B11E-4F48-80AA-644DC9C86688}" type="pres">
      <dgm:prSet presAssocID="{9EBAB8F1-F686-48CA-ACEF-EEB555A16FE4}" presName="background2" presStyleLbl="node2" presStyleIdx="2" presStyleCnt="3"/>
      <dgm:spPr/>
    </dgm:pt>
    <dgm:pt modelId="{DD1A9F06-E57E-4A80-A00A-CFEE1E4459B9}" type="pres">
      <dgm:prSet presAssocID="{9EBAB8F1-F686-48CA-ACEF-EEB555A16FE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723672-BD5F-4D42-9B5B-5F5EB4EA3C40}" type="pres">
      <dgm:prSet presAssocID="{9EBAB8F1-F686-48CA-ACEF-EEB555A16FE4}" presName="hierChild3" presStyleCnt="0"/>
      <dgm:spPr/>
    </dgm:pt>
    <dgm:pt modelId="{FA677739-59BF-4EFC-BF1D-FA7B4453D17E}" type="pres">
      <dgm:prSet presAssocID="{B6021D6A-3A7A-455A-A80E-B565E8295B2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0A105AF7-4610-48AB-B964-FDA63CE04253}" type="pres">
      <dgm:prSet presAssocID="{213F8033-8FFE-4D07-A87F-F9DBD20F2F9D}" presName="hierRoot3" presStyleCnt="0"/>
      <dgm:spPr/>
    </dgm:pt>
    <dgm:pt modelId="{D7FB363F-D4E5-4D23-86AE-3C3CF37187B5}" type="pres">
      <dgm:prSet presAssocID="{213F8033-8FFE-4D07-A87F-F9DBD20F2F9D}" presName="composite3" presStyleCnt="0"/>
      <dgm:spPr/>
    </dgm:pt>
    <dgm:pt modelId="{E4FCD08E-5171-4D1E-9B14-B0B04C1F3EBB}" type="pres">
      <dgm:prSet presAssocID="{213F8033-8FFE-4D07-A87F-F9DBD20F2F9D}" presName="background3" presStyleLbl="node3" presStyleIdx="2" presStyleCnt="3"/>
      <dgm:spPr/>
    </dgm:pt>
    <dgm:pt modelId="{803B2C47-A9BC-4C9A-8C81-D4AA41ABA609}" type="pres">
      <dgm:prSet presAssocID="{213F8033-8FFE-4D07-A87F-F9DBD20F2F9D}" presName="text3" presStyleLbl="fgAcc3" presStyleIdx="2" presStyleCnt="3" custScaleX="1228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BD47EA-668C-425C-8F51-FD139BF92F31}" type="pres">
      <dgm:prSet presAssocID="{213F8033-8FFE-4D07-A87F-F9DBD20F2F9D}" presName="hierChild4" presStyleCnt="0"/>
      <dgm:spPr/>
    </dgm:pt>
  </dgm:ptLst>
  <dgm:cxnLst>
    <dgm:cxn modelId="{18636A03-7F62-4896-8D35-4CF8641927F3}" srcId="{5663E0E4-C46C-4E55-BAD7-B1DD9618090D}" destId="{5681A0B8-561A-4240-A1D6-02D2674944F1}" srcOrd="0" destOrd="0" parTransId="{B76885F2-34E8-431B-B989-BEBD03BD43AB}" sibTransId="{D6CB690D-A2BE-44A6-B3D2-CD24F23580AB}"/>
    <dgm:cxn modelId="{5865E320-DAEF-46B8-BD68-047F84804485}" type="presOf" srcId="{A5F0CEDE-1812-405E-8F28-6A1401F6EADA}" destId="{7085BDFC-450E-4A5F-A75D-DCD7436DD87D}" srcOrd="0" destOrd="0" presId="urn:microsoft.com/office/officeart/2005/8/layout/hierarchy1"/>
    <dgm:cxn modelId="{C7BE37EA-A464-400E-A7AA-20EE5B601407}" type="presOf" srcId="{48ECF3F6-9CE5-4D31-B4B3-CEB0E442BEC6}" destId="{EDBA21CA-3CF8-4151-AC54-BE793111099F}" srcOrd="0" destOrd="0" presId="urn:microsoft.com/office/officeart/2005/8/layout/hierarchy1"/>
    <dgm:cxn modelId="{F6D24E52-B573-4AF7-B749-59EDEB84D438}" type="presOf" srcId="{C34C4702-C8C0-4148-BA6B-BA0AA10BA983}" destId="{0E0ED7C6-F4F5-4750-9B86-F26DF4CB847E}" srcOrd="0" destOrd="0" presId="urn:microsoft.com/office/officeart/2005/8/layout/hierarchy1"/>
    <dgm:cxn modelId="{C3D9439C-E2CE-4923-8D25-80DE089EE7A8}" srcId="{9EBAB8F1-F686-48CA-ACEF-EEB555A16FE4}" destId="{213F8033-8FFE-4D07-A87F-F9DBD20F2F9D}" srcOrd="0" destOrd="0" parTransId="{B6021D6A-3A7A-455A-A80E-B565E8295B28}" sibTransId="{7B1AFF64-CB57-441A-8521-B95EE867C01C}"/>
    <dgm:cxn modelId="{999A88F1-1439-468D-B360-65123A7FA33B}" type="presOf" srcId="{7C77A849-9D6F-4803-8029-0E7718772762}" destId="{FF3059C7-50A8-4D07-88CE-7FBC3A18B078}" srcOrd="0" destOrd="0" presId="urn:microsoft.com/office/officeart/2005/8/layout/hierarchy1"/>
    <dgm:cxn modelId="{DD757C31-A322-4E88-B864-61A17D9CEC59}" srcId="{5681A0B8-561A-4240-A1D6-02D2674944F1}" destId="{7F5FF1C1-ECB2-46E4-BF5D-CD36FACD8150}" srcOrd="1" destOrd="0" parTransId="{A5F0CEDE-1812-405E-8F28-6A1401F6EADA}" sibTransId="{3A3DF7FF-1EEE-4BE0-BB89-9C51961050CD}"/>
    <dgm:cxn modelId="{D5C69DCB-BE00-45DF-A1D3-7B28A5339086}" srcId="{5681A0B8-561A-4240-A1D6-02D2674944F1}" destId="{9EBAB8F1-F686-48CA-ACEF-EEB555A16FE4}" srcOrd="2" destOrd="0" parTransId="{C34C4702-C8C0-4148-BA6B-BA0AA10BA983}" sibTransId="{0C4F4380-FA5D-4A80-B269-96571FC753E2}"/>
    <dgm:cxn modelId="{C2597793-4860-4A00-A0C5-20B79EDB4299}" type="presOf" srcId="{7F5FF1C1-ECB2-46E4-BF5D-CD36FACD8150}" destId="{3479CE34-05A0-458F-8B42-9C202E2783DA}" srcOrd="0" destOrd="0" presId="urn:microsoft.com/office/officeart/2005/8/layout/hierarchy1"/>
    <dgm:cxn modelId="{30B9BB50-DEE1-43BF-8DFE-4074004BD0D1}" type="presOf" srcId="{D0FDD773-252B-4523-B5B2-35F70A2FA487}" destId="{5207E156-D36A-46B0-96F5-2CFDD6D2C14A}" srcOrd="0" destOrd="0" presId="urn:microsoft.com/office/officeart/2005/8/layout/hierarchy1"/>
    <dgm:cxn modelId="{21159327-FDF9-4646-8411-D5925B32ED0A}" srcId="{5681A0B8-561A-4240-A1D6-02D2674944F1}" destId="{D0FDD773-252B-4523-B5B2-35F70A2FA487}" srcOrd="0" destOrd="0" parTransId="{8AE9107D-DEBB-4A20-B4BD-1F2A88628504}" sibTransId="{AF84AF32-9D23-434A-9422-3EC1BDCB00C6}"/>
    <dgm:cxn modelId="{AD8C8A2E-33AB-4E65-B075-2D5E2CD22479}" type="presOf" srcId="{5663E0E4-C46C-4E55-BAD7-B1DD9618090D}" destId="{AC55AA78-DBFA-4264-8426-2719E59955FE}" srcOrd="0" destOrd="0" presId="urn:microsoft.com/office/officeart/2005/8/layout/hierarchy1"/>
    <dgm:cxn modelId="{6169B6BA-B88D-4C93-8CC8-F7FA65B552EB}" type="presOf" srcId="{9EBAB8F1-F686-48CA-ACEF-EEB555A16FE4}" destId="{DD1A9F06-E57E-4A80-A00A-CFEE1E4459B9}" srcOrd="0" destOrd="0" presId="urn:microsoft.com/office/officeart/2005/8/layout/hierarchy1"/>
    <dgm:cxn modelId="{16C1C2D3-B389-4D1A-B536-5EA086EFC040}" srcId="{D0FDD773-252B-4523-B5B2-35F70A2FA487}" destId="{B2F6C5D4-B3B9-4829-B8B9-F184E65A6D7E}" srcOrd="0" destOrd="0" parTransId="{1FCD17D4-19A3-4F89-8280-187A5A59BCC5}" sibTransId="{355E0C45-91FF-4B7D-8388-4BBA5894C64C}"/>
    <dgm:cxn modelId="{7E03E6A0-9A2C-4E4E-A052-4AA244556009}" type="presOf" srcId="{5681A0B8-561A-4240-A1D6-02D2674944F1}" destId="{BE0C4962-CA2F-41EF-B749-5FA5069100D8}" srcOrd="0" destOrd="0" presId="urn:microsoft.com/office/officeart/2005/8/layout/hierarchy1"/>
    <dgm:cxn modelId="{C194843B-856B-4EFA-998A-B58999A61914}" type="presOf" srcId="{B6021D6A-3A7A-455A-A80E-B565E8295B28}" destId="{FA677739-59BF-4EFC-BF1D-FA7B4453D17E}" srcOrd="0" destOrd="0" presId="urn:microsoft.com/office/officeart/2005/8/layout/hierarchy1"/>
    <dgm:cxn modelId="{4A3C52E0-09BC-4F48-9F3E-51F8EAD943E9}" srcId="{7F5FF1C1-ECB2-46E4-BF5D-CD36FACD8150}" destId="{48ECF3F6-9CE5-4D31-B4B3-CEB0E442BEC6}" srcOrd="0" destOrd="0" parTransId="{7C77A849-9D6F-4803-8029-0E7718772762}" sibTransId="{CBBB143E-FF11-47D8-938C-9B801C6C03C5}"/>
    <dgm:cxn modelId="{35B3D548-B40E-4F1E-B8DB-37C034D0B06D}" type="presOf" srcId="{1FCD17D4-19A3-4F89-8280-187A5A59BCC5}" destId="{F02F9846-7FF0-41D7-BF1F-427590CF8952}" srcOrd="0" destOrd="0" presId="urn:microsoft.com/office/officeart/2005/8/layout/hierarchy1"/>
    <dgm:cxn modelId="{36A7C4D7-AF19-4D79-BEBD-9ECBF71BE1DA}" type="presOf" srcId="{B2F6C5D4-B3B9-4829-B8B9-F184E65A6D7E}" destId="{8D4C6C88-AA6F-4CA7-BAFE-FB14AD7ADBF2}" srcOrd="0" destOrd="0" presId="urn:microsoft.com/office/officeart/2005/8/layout/hierarchy1"/>
    <dgm:cxn modelId="{D9C3A568-E209-4A84-961C-36F30389BFD1}" type="presOf" srcId="{8AE9107D-DEBB-4A20-B4BD-1F2A88628504}" destId="{23AED4AD-FAAA-41C4-BB3D-BE2FFA0C17A8}" srcOrd="0" destOrd="0" presId="urn:microsoft.com/office/officeart/2005/8/layout/hierarchy1"/>
    <dgm:cxn modelId="{AA615DBC-36CC-4AB2-831C-DD673A677519}" type="presOf" srcId="{213F8033-8FFE-4D07-A87F-F9DBD20F2F9D}" destId="{803B2C47-A9BC-4C9A-8C81-D4AA41ABA609}" srcOrd="0" destOrd="0" presId="urn:microsoft.com/office/officeart/2005/8/layout/hierarchy1"/>
    <dgm:cxn modelId="{2F1355C6-5466-4EE6-A968-A3AB0F9C70BE}" type="presParOf" srcId="{AC55AA78-DBFA-4264-8426-2719E59955FE}" destId="{7AA02DE8-1B1F-47CC-AABF-B312645CB418}" srcOrd="0" destOrd="0" presId="urn:microsoft.com/office/officeart/2005/8/layout/hierarchy1"/>
    <dgm:cxn modelId="{998A8B50-D584-45D6-976C-C055D48B62C7}" type="presParOf" srcId="{7AA02DE8-1B1F-47CC-AABF-B312645CB418}" destId="{44BDBD9A-719A-445D-B15E-DCB4E8F67AEF}" srcOrd="0" destOrd="0" presId="urn:microsoft.com/office/officeart/2005/8/layout/hierarchy1"/>
    <dgm:cxn modelId="{24E1C576-64A3-467F-A5E5-67E128340310}" type="presParOf" srcId="{44BDBD9A-719A-445D-B15E-DCB4E8F67AEF}" destId="{176F2A47-1453-4C56-86BF-9BBF29BAFD05}" srcOrd="0" destOrd="0" presId="urn:microsoft.com/office/officeart/2005/8/layout/hierarchy1"/>
    <dgm:cxn modelId="{1FBD4B95-8AC5-4D50-9644-A495AE6BA5B5}" type="presParOf" srcId="{44BDBD9A-719A-445D-B15E-DCB4E8F67AEF}" destId="{BE0C4962-CA2F-41EF-B749-5FA5069100D8}" srcOrd="1" destOrd="0" presId="urn:microsoft.com/office/officeart/2005/8/layout/hierarchy1"/>
    <dgm:cxn modelId="{F696FED0-6F69-43E6-937C-D26B0A77D11B}" type="presParOf" srcId="{7AA02DE8-1B1F-47CC-AABF-B312645CB418}" destId="{68050210-23E5-42CA-80CC-39511E0171B4}" srcOrd="1" destOrd="0" presId="urn:microsoft.com/office/officeart/2005/8/layout/hierarchy1"/>
    <dgm:cxn modelId="{44EBB42F-4D57-4C0F-B6FC-BA08FE8DE22D}" type="presParOf" srcId="{68050210-23E5-42CA-80CC-39511E0171B4}" destId="{23AED4AD-FAAA-41C4-BB3D-BE2FFA0C17A8}" srcOrd="0" destOrd="0" presId="urn:microsoft.com/office/officeart/2005/8/layout/hierarchy1"/>
    <dgm:cxn modelId="{3E16C197-6238-45E0-95DB-C0D098A3BE32}" type="presParOf" srcId="{68050210-23E5-42CA-80CC-39511E0171B4}" destId="{04B82CE2-0B71-439C-A9F7-8402D5FEFC2C}" srcOrd="1" destOrd="0" presId="urn:microsoft.com/office/officeart/2005/8/layout/hierarchy1"/>
    <dgm:cxn modelId="{2546FAF3-B470-4AE1-B55D-2D5091800CA4}" type="presParOf" srcId="{04B82CE2-0B71-439C-A9F7-8402D5FEFC2C}" destId="{26228F69-EA26-4754-B916-9635B7E9C5C8}" srcOrd="0" destOrd="0" presId="urn:microsoft.com/office/officeart/2005/8/layout/hierarchy1"/>
    <dgm:cxn modelId="{C4DA76F4-A171-48EF-A525-1E5B1A9CA054}" type="presParOf" srcId="{26228F69-EA26-4754-B916-9635B7E9C5C8}" destId="{80169DB2-F258-4340-9CC6-2B9F3349E52C}" srcOrd="0" destOrd="0" presId="urn:microsoft.com/office/officeart/2005/8/layout/hierarchy1"/>
    <dgm:cxn modelId="{F58655D0-A47D-4DDD-BFE5-A901289544EC}" type="presParOf" srcId="{26228F69-EA26-4754-B916-9635B7E9C5C8}" destId="{5207E156-D36A-46B0-96F5-2CFDD6D2C14A}" srcOrd="1" destOrd="0" presId="urn:microsoft.com/office/officeart/2005/8/layout/hierarchy1"/>
    <dgm:cxn modelId="{890C46D3-3DA0-4482-98C8-3C28D40EB0CA}" type="presParOf" srcId="{04B82CE2-0B71-439C-A9F7-8402D5FEFC2C}" destId="{3FCEB34A-5E63-4614-9C0D-675B557C45BF}" srcOrd="1" destOrd="0" presId="urn:microsoft.com/office/officeart/2005/8/layout/hierarchy1"/>
    <dgm:cxn modelId="{168DFBC8-D84A-427A-8FFE-CAD878964ED6}" type="presParOf" srcId="{3FCEB34A-5E63-4614-9C0D-675B557C45BF}" destId="{F02F9846-7FF0-41D7-BF1F-427590CF8952}" srcOrd="0" destOrd="0" presId="urn:microsoft.com/office/officeart/2005/8/layout/hierarchy1"/>
    <dgm:cxn modelId="{C6E8B3A9-B995-43D7-A68D-96ECD7055FBE}" type="presParOf" srcId="{3FCEB34A-5E63-4614-9C0D-675B557C45BF}" destId="{599E645E-BDF1-4F39-9B73-81D04C3A8655}" srcOrd="1" destOrd="0" presId="urn:microsoft.com/office/officeart/2005/8/layout/hierarchy1"/>
    <dgm:cxn modelId="{CF2681C6-4FD6-424B-B619-3DB9FA251FA3}" type="presParOf" srcId="{599E645E-BDF1-4F39-9B73-81D04C3A8655}" destId="{92D54B7B-22E0-482C-AF84-6AC0BF09FA4E}" srcOrd="0" destOrd="0" presId="urn:microsoft.com/office/officeart/2005/8/layout/hierarchy1"/>
    <dgm:cxn modelId="{42BB7667-05EF-407F-A4CB-3FF4CB075AE9}" type="presParOf" srcId="{92D54B7B-22E0-482C-AF84-6AC0BF09FA4E}" destId="{0C85A774-225C-4098-9A5D-D73682C6DB21}" srcOrd="0" destOrd="0" presId="urn:microsoft.com/office/officeart/2005/8/layout/hierarchy1"/>
    <dgm:cxn modelId="{B3CF19D8-4FF7-4E8C-A679-C5FF1DA30917}" type="presParOf" srcId="{92D54B7B-22E0-482C-AF84-6AC0BF09FA4E}" destId="{8D4C6C88-AA6F-4CA7-BAFE-FB14AD7ADBF2}" srcOrd="1" destOrd="0" presId="urn:microsoft.com/office/officeart/2005/8/layout/hierarchy1"/>
    <dgm:cxn modelId="{02BD8F6B-7C08-48E0-9141-6BF93F4F7B5B}" type="presParOf" srcId="{599E645E-BDF1-4F39-9B73-81D04C3A8655}" destId="{0D74EB47-094B-4EC4-ABB3-B34A748D2CA0}" srcOrd="1" destOrd="0" presId="urn:microsoft.com/office/officeart/2005/8/layout/hierarchy1"/>
    <dgm:cxn modelId="{2536F987-E85C-4C4F-943B-07F568AED054}" type="presParOf" srcId="{68050210-23E5-42CA-80CC-39511E0171B4}" destId="{7085BDFC-450E-4A5F-A75D-DCD7436DD87D}" srcOrd="2" destOrd="0" presId="urn:microsoft.com/office/officeart/2005/8/layout/hierarchy1"/>
    <dgm:cxn modelId="{AF58E197-5821-4547-929C-6C43DA677AB5}" type="presParOf" srcId="{68050210-23E5-42CA-80CC-39511E0171B4}" destId="{578C4BC0-A1E5-4BA8-8432-159AA33FEB56}" srcOrd="3" destOrd="0" presId="urn:microsoft.com/office/officeart/2005/8/layout/hierarchy1"/>
    <dgm:cxn modelId="{A9BA6F94-E322-4B3C-AC68-064AF856DA73}" type="presParOf" srcId="{578C4BC0-A1E5-4BA8-8432-159AA33FEB56}" destId="{F8D7FF65-BF43-4E8B-9D12-A0897D26D612}" srcOrd="0" destOrd="0" presId="urn:microsoft.com/office/officeart/2005/8/layout/hierarchy1"/>
    <dgm:cxn modelId="{D44BD20D-BB10-4B66-ADF1-3C03922FC35B}" type="presParOf" srcId="{F8D7FF65-BF43-4E8B-9D12-A0897D26D612}" destId="{016675AA-DF4F-4F4E-8161-731219926497}" srcOrd="0" destOrd="0" presId="urn:microsoft.com/office/officeart/2005/8/layout/hierarchy1"/>
    <dgm:cxn modelId="{B33D6920-9D48-45C6-993D-44893E771759}" type="presParOf" srcId="{F8D7FF65-BF43-4E8B-9D12-A0897D26D612}" destId="{3479CE34-05A0-458F-8B42-9C202E2783DA}" srcOrd="1" destOrd="0" presId="urn:microsoft.com/office/officeart/2005/8/layout/hierarchy1"/>
    <dgm:cxn modelId="{2B63DDA4-7C36-46DC-99E3-378E6D69C370}" type="presParOf" srcId="{578C4BC0-A1E5-4BA8-8432-159AA33FEB56}" destId="{8DFB988D-AE37-43FC-B3AD-A06BDA5F1326}" srcOrd="1" destOrd="0" presId="urn:microsoft.com/office/officeart/2005/8/layout/hierarchy1"/>
    <dgm:cxn modelId="{A2DD589C-3D83-4BBF-B979-4959CD582A66}" type="presParOf" srcId="{8DFB988D-AE37-43FC-B3AD-A06BDA5F1326}" destId="{FF3059C7-50A8-4D07-88CE-7FBC3A18B078}" srcOrd="0" destOrd="0" presId="urn:microsoft.com/office/officeart/2005/8/layout/hierarchy1"/>
    <dgm:cxn modelId="{5CFC0C1D-D132-4F6B-BAA1-80C5F1442712}" type="presParOf" srcId="{8DFB988D-AE37-43FC-B3AD-A06BDA5F1326}" destId="{F0836F22-FC2C-411F-A1E4-ADA283670D2B}" srcOrd="1" destOrd="0" presId="urn:microsoft.com/office/officeart/2005/8/layout/hierarchy1"/>
    <dgm:cxn modelId="{EC8215DC-1891-44DE-8728-863BD59AAA95}" type="presParOf" srcId="{F0836F22-FC2C-411F-A1E4-ADA283670D2B}" destId="{FD9374C9-FBBE-4D13-BAC0-25DA060A1BBA}" srcOrd="0" destOrd="0" presId="urn:microsoft.com/office/officeart/2005/8/layout/hierarchy1"/>
    <dgm:cxn modelId="{CF2BE002-5B5C-4A67-893A-33443FC0532F}" type="presParOf" srcId="{FD9374C9-FBBE-4D13-BAC0-25DA060A1BBA}" destId="{0AE4BC94-A3A9-413D-8416-F1E0BF63060F}" srcOrd="0" destOrd="0" presId="urn:microsoft.com/office/officeart/2005/8/layout/hierarchy1"/>
    <dgm:cxn modelId="{DDE5AA9C-E71D-40B7-9B2B-A2F54BFE6440}" type="presParOf" srcId="{FD9374C9-FBBE-4D13-BAC0-25DA060A1BBA}" destId="{EDBA21CA-3CF8-4151-AC54-BE793111099F}" srcOrd="1" destOrd="0" presId="urn:microsoft.com/office/officeart/2005/8/layout/hierarchy1"/>
    <dgm:cxn modelId="{3587EB25-2DA3-44E4-BDF4-66FEB8B1229E}" type="presParOf" srcId="{F0836F22-FC2C-411F-A1E4-ADA283670D2B}" destId="{2A9F7CBC-E0D5-4F97-BE42-7E8A282DE1B5}" srcOrd="1" destOrd="0" presId="urn:microsoft.com/office/officeart/2005/8/layout/hierarchy1"/>
    <dgm:cxn modelId="{18E83F5C-016D-474F-AF47-669065FDD297}" type="presParOf" srcId="{68050210-23E5-42CA-80CC-39511E0171B4}" destId="{0E0ED7C6-F4F5-4750-9B86-F26DF4CB847E}" srcOrd="4" destOrd="0" presId="urn:microsoft.com/office/officeart/2005/8/layout/hierarchy1"/>
    <dgm:cxn modelId="{8B5B6A12-4420-470C-9700-DE7D4F39C690}" type="presParOf" srcId="{68050210-23E5-42CA-80CC-39511E0171B4}" destId="{F8BB30E8-6B4A-4230-A2CC-90EFED236F8F}" srcOrd="5" destOrd="0" presId="urn:microsoft.com/office/officeart/2005/8/layout/hierarchy1"/>
    <dgm:cxn modelId="{56EB7B01-646C-4518-8AAA-D1C189645593}" type="presParOf" srcId="{F8BB30E8-6B4A-4230-A2CC-90EFED236F8F}" destId="{7F048738-49D8-46F5-ADF3-942C61E1100B}" srcOrd="0" destOrd="0" presId="urn:microsoft.com/office/officeart/2005/8/layout/hierarchy1"/>
    <dgm:cxn modelId="{C8374E09-74A9-41EC-B6C1-6BDB4E8F2F61}" type="presParOf" srcId="{7F048738-49D8-46F5-ADF3-942C61E1100B}" destId="{5E69DFCB-B11E-4F48-80AA-644DC9C86688}" srcOrd="0" destOrd="0" presId="urn:microsoft.com/office/officeart/2005/8/layout/hierarchy1"/>
    <dgm:cxn modelId="{7F4D0052-FF04-4399-966F-8E4E1AA0BF66}" type="presParOf" srcId="{7F048738-49D8-46F5-ADF3-942C61E1100B}" destId="{DD1A9F06-E57E-4A80-A00A-CFEE1E4459B9}" srcOrd="1" destOrd="0" presId="urn:microsoft.com/office/officeart/2005/8/layout/hierarchy1"/>
    <dgm:cxn modelId="{81CF7C2F-AF5A-4AE7-BF3B-1B0CED662CF4}" type="presParOf" srcId="{F8BB30E8-6B4A-4230-A2CC-90EFED236F8F}" destId="{E1723672-BD5F-4D42-9B5B-5F5EB4EA3C40}" srcOrd="1" destOrd="0" presId="urn:microsoft.com/office/officeart/2005/8/layout/hierarchy1"/>
    <dgm:cxn modelId="{46854211-7F46-4E38-B5BE-B8E309FF4E0F}" type="presParOf" srcId="{E1723672-BD5F-4D42-9B5B-5F5EB4EA3C40}" destId="{FA677739-59BF-4EFC-BF1D-FA7B4453D17E}" srcOrd="0" destOrd="0" presId="urn:microsoft.com/office/officeart/2005/8/layout/hierarchy1"/>
    <dgm:cxn modelId="{295D4DC2-1377-403D-AC9E-E92DDF3722B1}" type="presParOf" srcId="{E1723672-BD5F-4D42-9B5B-5F5EB4EA3C40}" destId="{0A105AF7-4610-48AB-B964-FDA63CE04253}" srcOrd="1" destOrd="0" presId="urn:microsoft.com/office/officeart/2005/8/layout/hierarchy1"/>
    <dgm:cxn modelId="{346754FE-8CDC-4B5B-91B3-356D53BC68B3}" type="presParOf" srcId="{0A105AF7-4610-48AB-B964-FDA63CE04253}" destId="{D7FB363F-D4E5-4D23-86AE-3C3CF37187B5}" srcOrd="0" destOrd="0" presId="urn:microsoft.com/office/officeart/2005/8/layout/hierarchy1"/>
    <dgm:cxn modelId="{04E0B51D-5FDF-4822-BE04-38C37D2485A0}" type="presParOf" srcId="{D7FB363F-D4E5-4D23-86AE-3C3CF37187B5}" destId="{E4FCD08E-5171-4D1E-9B14-B0B04C1F3EBB}" srcOrd="0" destOrd="0" presId="urn:microsoft.com/office/officeart/2005/8/layout/hierarchy1"/>
    <dgm:cxn modelId="{5B576728-07ED-4D07-BC12-4F6770CD3DC1}" type="presParOf" srcId="{D7FB363F-D4E5-4D23-86AE-3C3CF37187B5}" destId="{803B2C47-A9BC-4C9A-8C81-D4AA41ABA609}" srcOrd="1" destOrd="0" presId="urn:microsoft.com/office/officeart/2005/8/layout/hierarchy1"/>
    <dgm:cxn modelId="{8F95C61C-8BE0-4B58-8BD1-129E94EB1522}" type="presParOf" srcId="{0A105AF7-4610-48AB-B964-FDA63CE04253}" destId="{84BD47EA-668C-425C-8F51-FD139BF92F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677739-59BF-4EFC-BF1D-FA7B4453D17E}">
      <dsp:nvSpPr>
        <dsp:cNvPr id="0" name=""/>
        <dsp:cNvSpPr/>
      </dsp:nvSpPr>
      <dsp:spPr>
        <a:xfrm>
          <a:off x="7101829" y="2607302"/>
          <a:ext cx="91440" cy="5295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95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ED7C6-F4F5-4750-9B86-F26DF4CB847E}">
      <dsp:nvSpPr>
        <dsp:cNvPr id="0" name=""/>
        <dsp:cNvSpPr/>
      </dsp:nvSpPr>
      <dsp:spPr>
        <a:xfrm>
          <a:off x="4132001" y="921655"/>
          <a:ext cx="3015548" cy="529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848"/>
              </a:lnTo>
              <a:lnTo>
                <a:pt x="3015548" y="360848"/>
              </a:lnTo>
              <a:lnTo>
                <a:pt x="3015548" y="5295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059C7-50A8-4D07-88CE-7FBC3A18B078}">
      <dsp:nvSpPr>
        <dsp:cNvPr id="0" name=""/>
        <dsp:cNvSpPr/>
      </dsp:nvSpPr>
      <dsp:spPr>
        <a:xfrm>
          <a:off x="4209190" y="2607302"/>
          <a:ext cx="91440" cy="5295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95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85BDFC-450E-4A5F-A75D-DCD7436DD87D}">
      <dsp:nvSpPr>
        <dsp:cNvPr id="0" name=""/>
        <dsp:cNvSpPr/>
      </dsp:nvSpPr>
      <dsp:spPr>
        <a:xfrm>
          <a:off x="4132001" y="921655"/>
          <a:ext cx="122909" cy="529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848"/>
              </a:lnTo>
              <a:lnTo>
                <a:pt x="122909" y="360848"/>
              </a:lnTo>
              <a:lnTo>
                <a:pt x="122909" y="5295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F9846-7FF0-41D7-BF1F-427590CF8952}">
      <dsp:nvSpPr>
        <dsp:cNvPr id="0" name=""/>
        <dsp:cNvSpPr/>
      </dsp:nvSpPr>
      <dsp:spPr>
        <a:xfrm>
          <a:off x="1196751" y="2607302"/>
          <a:ext cx="91440" cy="5295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95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ED4AD-FAAA-41C4-BB3D-BE2FFA0C17A8}">
      <dsp:nvSpPr>
        <dsp:cNvPr id="0" name=""/>
        <dsp:cNvSpPr/>
      </dsp:nvSpPr>
      <dsp:spPr>
        <a:xfrm>
          <a:off x="1242471" y="921655"/>
          <a:ext cx="2889529" cy="529514"/>
        </a:xfrm>
        <a:custGeom>
          <a:avLst/>
          <a:gdLst/>
          <a:ahLst/>
          <a:cxnLst/>
          <a:rect l="0" t="0" r="0" b="0"/>
          <a:pathLst>
            <a:path>
              <a:moveTo>
                <a:pt x="2889529" y="0"/>
              </a:moveTo>
              <a:lnTo>
                <a:pt x="2889529" y="360848"/>
              </a:lnTo>
              <a:lnTo>
                <a:pt x="0" y="360848"/>
              </a:lnTo>
              <a:lnTo>
                <a:pt x="0" y="5295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F2A47-1453-4C56-86BF-9BBF29BAFD05}">
      <dsp:nvSpPr>
        <dsp:cNvPr id="0" name=""/>
        <dsp:cNvSpPr/>
      </dsp:nvSpPr>
      <dsp:spPr>
        <a:xfrm>
          <a:off x="1698879" y="179233"/>
          <a:ext cx="4866243" cy="7424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0C4962-CA2F-41EF-B749-5FA5069100D8}">
      <dsp:nvSpPr>
        <dsp:cNvPr id="0" name=""/>
        <dsp:cNvSpPr/>
      </dsp:nvSpPr>
      <dsp:spPr>
        <a:xfrm>
          <a:off x="1901177" y="371416"/>
          <a:ext cx="4866243" cy="7424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Структура основных фондов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22922" y="393161"/>
        <a:ext cx="4822753" cy="698932"/>
      </dsp:txXfrm>
    </dsp:sp>
    <dsp:sp modelId="{80169DB2-F258-4340-9CC6-2B9F3349E52C}">
      <dsp:nvSpPr>
        <dsp:cNvPr id="0" name=""/>
        <dsp:cNvSpPr/>
      </dsp:nvSpPr>
      <dsp:spPr>
        <a:xfrm>
          <a:off x="206112" y="1451170"/>
          <a:ext cx="2072718" cy="11561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207E156-D36A-46B0-96F5-2CFDD6D2C14A}">
      <dsp:nvSpPr>
        <dsp:cNvPr id="0" name=""/>
        <dsp:cNvSpPr/>
      </dsp:nvSpPr>
      <dsp:spPr>
        <a:xfrm>
          <a:off x="408410" y="1643353"/>
          <a:ext cx="2072718" cy="1156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Активная часть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272" y="1677215"/>
        <a:ext cx="2004994" cy="1088408"/>
      </dsp:txXfrm>
    </dsp:sp>
    <dsp:sp modelId="{0C85A774-225C-4098-9A5D-D73682C6DB21}">
      <dsp:nvSpPr>
        <dsp:cNvPr id="0" name=""/>
        <dsp:cNvSpPr/>
      </dsp:nvSpPr>
      <dsp:spPr>
        <a:xfrm>
          <a:off x="4280" y="3136817"/>
          <a:ext cx="2476381" cy="11561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D4C6C88-AA6F-4CA7-BAFE-FB14AD7ADBF2}">
      <dsp:nvSpPr>
        <dsp:cNvPr id="0" name=""/>
        <dsp:cNvSpPr/>
      </dsp:nvSpPr>
      <dsp:spPr>
        <a:xfrm>
          <a:off x="206578" y="3329000"/>
          <a:ext cx="2476381" cy="1156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Медтехника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инструментарий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0440" y="3362862"/>
        <a:ext cx="2408657" cy="1088408"/>
      </dsp:txXfrm>
    </dsp:sp>
    <dsp:sp modelId="{016675AA-DF4F-4F4E-8161-731219926497}">
      <dsp:nvSpPr>
        <dsp:cNvPr id="0" name=""/>
        <dsp:cNvSpPr/>
      </dsp:nvSpPr>
      <dsp:spPr>
        <a:xfrm>
          <a:off x="3344570" y="1451170"/>
          <a:ext cx="1820681" cy="11561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479CE34-05A0-458F-8B42-9C202E2783DA}">
      <dsp:nvSpPr>
        <dsp:cNvPr id="0" name=""/>
        <dsp:cNvSpPr/>
      </dsp:nvSpPr>
      <dsp:spPr>
        <a:xfrm>
          <a:off x="3546868" y="1643353"/>
          <a:ext cx="1820681" cy="1156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Прочие основные фонды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80730" y="1677215"/>
        <a:ext cx="1752957" cy="1088408"/>
      </dsp:txXfrm>
    </dsp:sp>
    <dsp:sp modelId="{0AE4BC94-A3A9-413D-8416-F1E0BF63060F}">
      <dsp:nvSpPr>
        <dsp:cNvPr id="0" name=""/>
        <dsp:cNvSpPr/>
      </dsp:nvSpPr>
      <dsp:spPr>
        <a:xfrm>
          <a:off x="2885257" y="3136817"/>
          <a:ext cx="2739305" cy="13209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BA21CA-3CF8-4151-AC54-BE793111099F}">
      <dsp:nvSpPr>
        <dsp:cNvPr id="0" name=""/>
        <dsp:cNvSpPr/>
      </dsp:nvSpPr>
      <dsp:spPr>
        <a:xfrm>
          <a:off x="3087555" y="3329000"/>
          <a:ext cx="2739305" cy="1320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Мягкий инвентарь, хозяйственный инвентарь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26245" y="3367690"/>
        <a:ext cx="2661925" cy="1243582"/>
      </dsp:txXfrm>
    </dsp:sp>
    <dsp:sp modelId="{5E69DFCB-B11E-4F48-80AA-644DC9C86688}">
      <dsp:nvSpPr>
        <dsp:cNvPr id="0" name=""/>
        <dsp:cNvSpPr/>
      </dsp:nvSpPr>
      <dsp:spPr>
        <a:xfrm>
          <a:off x="6237208" y="1451170"/>
          <a:ext cx="1820681" cy="11561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1A9F06-E57E-4A80-A00A-CFEE1E4459B9}">
      <dsp:nvSpPr>
        <dsp:cNvPr id="0" name=""/>
        <dsp:cNvSpPr/>
      </dsp:nvSpPr>
      <dsp:spPr>
        <a:xfrm>
          <a:off x="6439506" y="1643353"/>
          <a:ext cx="1820681" cy="1156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Пассивная часть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73368" y="1677215"/>
        <a:ext cx="1752957" cy="1088408"/>
      </dsp:txXfrm>
    </dsp:sp>
    <dsp:sp modelId="{E4FCD08E-5171-4D1E-9B14-B0B04C1F3EBB}">
      <dsp:nvSpPr>
        <dsp:cNvPr id="0" name=""/>
        <dsp:cNvSpPr/>
      </dsp:nvSpPr>
      <dsp:spPr>
        <a:xfrm>
          <a:off x="6029159" y="3136817"/>
          <a:ext cx="2236779" cy="11561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3B2C47-A9BC-4C9A-8C81-D4AA41ABA609}">
      <dsp:nvSpPr>
        <dsp:cNvPr id="0" name=""/>
        <dsp:cNvSpPr/>
      </dsp:nvSpPr>
      <dsp:spPr>
        <a:xfrm>
          <a:off x="6231457" y="3329000"/>
          <a:ext cx="2236779" cy="1156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Здания, коммуникации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65319" y="3362862"/>
        <a:ext cx="2169055" cy="1088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hidden">
          <a:xfrm>
            <a:off x="0" y="4830763"/>
            <a:ext cx="9170988" cy="1809750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0"/>
                  <a:invGamma/>
                  <a:alpha val="0"/>
                </a:srgbClr>
              </a:gs>
              <a:gs pos="50000">
                <a:srgbClr val="000066">
                  <a:alpha val="50000"/>
                </a:srgbClr>
              </a:gs>
              <a:gs pos="100000">
                <a:srgbClr val="000066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gray">
          <a:xfrm>
            <a:off x="0" y="5291138"/>
            <a:ext cx="9144000" cy="876300"/>
          </a:xfrm>
          <a:prstGeom prst="rect">
            <a:avLst/>
          </a:prstGeom>
          <a:gradFill rotWithShape="1">
            <a:gsLst>
              <a:gs pos="0">
                <a:schemeClr val="tx1">
                  <a:alpha val="27000"/>
                </a:schemeClr>
              </a:gs>
              <a:gs pos="100000">
                <a:schemeClr val="tx1">
                  <a:gamma/>
                  <a:shade val="72941"/>
                  <a:invGamma/>
                  <a:alpha val="89999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gray">
          <a:xfrm>
            <a:off x="201613" y="4481513"/>
            <a:ext cx="1133475" cy="115728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gray">
          <a:xfrm>
            <a:off x="1562100" y="4481513"/>
            <a:ext cx="1133475" cy="115728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8" name="Picture 34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-2184400" y="2366963"/>
            <a:ext cx="113125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5" descr="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gray">
          <a:xfrm>
            <a:off x="-1909763" y="2227263"/>
            <a:ext cx="12458701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6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-1981200" y="2257425"/>
            <a:ext cx="131048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8" descr="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gray">
          <a:xfrm>
            <a:off x="1371600" y="381000"/>
            <a:ext cx="60198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1"/>
          <p:cNvSpPr txBox="1">
            <a:spLocks noChangeArrowheads="1"/>
          </p:cNvSpPr>
          <p:nvPr/>
        </p:nvSpPr>
        <p:spPr bwMode="black">
          <a:xfrm>
            <a:off x="76200" y="95250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</p:spPr>
        <p:txBody>
          <a:bodyPr/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path" presetSubtype="0" repeatCount="indefinite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2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47650"/>
            <a:ext cx="2057400" cy="5878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7650"/>
            <a:ext cx="6019800" cy="5878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487363"/>
            <a:ext cx="9144000" cy="72707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72941"/>
                  <a:invGamma/>
                  <a:alpha val="67999"/>
                </a:schemeClr>
              </a:gs>
              <a:gs pos="100000">
                <a:schemeClr val="tx1">
                  <a:alpha val="27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gray">
          <a:xfrm>
            <a:off x="6457950" y="211138"/>
            <a:ext cx="1133475" cy="1157287"/>
          </a:xfrm>
          <a:prstGeom prst="ellipse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4" name="Oval 20"/>
          <p:cNvSpPr>
            <a:spLocks noChangeArrowheads="1"/>
          </p:cNvSpPr>
          <p:nvPr/>
        </p:nvSpPr>
        <p:spPr bwMode="gray">
          <a:xfrm>
            <a:off x="7848600" y="211138"/>
            <a:ext cx="1133475" cy="1157287"/>
          </a:xfrm>
          <a:prstGeom prst="ellipse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4765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46" name="Picture 22" descr="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gray">
          <a:xfrm>
            <a:off x="-2198688" y="5727700"/>
            <a:ext cx="1134110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gray">
          <a:xfrm>
            <a:off x="-1909763" y="5588000"/>
            <a:ext cx="12458701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gray">
          <a:xfrm>
            <a:off x="-1981200" y="5418138"/>
            <a:ext cx="131048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17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9" presetClass="path" presetSubtype="0" repeatCount="36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9" dur="5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2" presetClass="path" presetSubtype="0" repeatCount="129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21" dur="12444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nimBg="1"/>
      <p:bldP spid="1044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56992"/>
            <a:ext cx="8942387" cy="819136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экономической эффективности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653" y="5301208"/>
            <a:ext cx="6261135" cy="7803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85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3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Что характеризует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Расчет коэффициента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Накопления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Процесс пополнения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основных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фондов организации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между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суммой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введения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выбытия основных 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фондов за год (в рублях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)/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стоимость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основных фондов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начало года (в рублях)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072098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Состояние и эффективность использования основных средств характеризуются  показателями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фондовооруженности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труда  персонала, фондоотдачи 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фондоемкости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Фондовооруженность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- уровень технической оснащенности трудовых процессов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Представляет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величину стоимости основных фондов (в рублях), приходящихся на одного работника.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Увеличение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фондовооруженности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труда рассматривают как фактор повышения эффективности работы и качества медицинской помощи.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Фондоотдача - объем производства продукции на единицу стоимости основных фондов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Характеризует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интенсивность использования основных фондов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(оборот койки в стационаре, сокращение средней длительности обследования пациентов за счет интенсивности использования диагностического оборудования, рациональная организация работы медицинского персонала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429264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Фондоотдачу определяют для стационара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отношением числа госпитализированных больных за год в расчете на 1000 руб. основных фондов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для амбулаторного приема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отношением числа фактически обратившихся в поликлинику на 1000 руб. основных фондов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Резкое повышение показателей фондоотдачи может быть связано с перегрузкой стационара (поликлиники). Следовательно, не всегда высокие показатели фондоотдачи могут быть положительно оценены при анализе.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Фондоемкость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стоимость основных фондов на единицу объема произведенных услуг.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Чем выше фондоотдача, тем ниже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фондоемкость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 наоборот. Определяют как отношение основных фондов медицинской организации к объему производства в денежном выражении.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4625989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Фондоемкость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определяют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отношением стоимости основных фондов стационара в расчете на 1000 госпитализированных больных или стоимостью основных фондов поликлиники на 1000 обратившихся в поликлинику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стоимостном выражении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фондоемкость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означает сумму основных фондов в расчете на рубль произведенных затрат.</a:t>
            </a:r>
          </a:p>
          <a:p>
            <a:pPr marL="0" indent="360363" algn="just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Фондоемкость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стационару =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Основные фонды стационара (руб.)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10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Число госпитализированных больных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Фондоемкость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поликлинике =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Основные фонды стационара (руб.)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1000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Число обратившихся в поликлинику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Оказание медицинской помощи неразрывно связано с экономической деятельностью медицинской организации, анализ которой заключается в сопоставлении затрат и полученного эффекта: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проводят контроль использования финансовых средств на предмет соблюдения законодательства;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оценивают эффективность использования ресурсов.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Экономический эффект в здравоохранении - предотвращенный экономический ущерб,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т.е. тот ущерб, который удалось предотвратить в результате рационального использования ресурсов.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Основные экономические показатели: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общий экономический ущерб, обусловленный заболеваемостью, инвалидностью и смертностью;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предотвращенный экономический ущерб;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критерий экономической эффективности медицинской помощи.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Общий экономический ущерб может иметь значение для экономики государства в целом и конкретной медицинской организации. 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Классификация общего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экономического ущерба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85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Экономика в целом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Медицинская организация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здравоохранение, медицинскую науку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зданий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медицинское образование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Оплата услуг (транспортных, коммунальных, связи)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Выплаты по временной нетрудоспособности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Оплата труда персонала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Выплаты по инвалидности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содержание стационарных больных и т.д.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043510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Предотвращенный экономический ущерб - положительная разность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общим экономическим ущербом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представленным либо затратами в денежном эквиваленте в предыдущие годы, либо среднестатистическими цифрами по региону, территории, федерации в целом,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реальными затратами медицинской организации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Критерий экономической эффективности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 рассчитать  по формуле</a:t>
            </a:r>
          </a:p>
          <a:p>
            <a:pPr marL="0" indent="360363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_________________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Экономический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эффект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________________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Экономические затраты, связанные с медицинской программой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эффективности использования ресурсов находит источники и пути повышения экономической эффективности.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Экономический анализ деятельности медицинских организаций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осуществляют обычно по следующим направлениям: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использование коечного фонда;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использование основных фондов;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использование персонала;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использование медицинского оборудования;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оценка финансовых расходов.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7650"/>
            <a:ext cx="6186518" cy="11430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использования основных фондов медицинской организации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фонды - совокупность материально-технических ценностей медицинской организации, действующих в течение длительного периода.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основным фондам относят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здания и сооружения, машины, оборудование, инвентарь.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5943600" cy="117636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фонды медицинской организации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72518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214974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фонды зачисляют на баланс организации здравоохранения по их полной первоначальной стоимости (балансовая стоимость), включающей затраты на приобретение, транспортировку, монтажи пр.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Оценке подвергают стоимость и состояние основных фондов, своевременность замены и эффективность использования.                                                                                                                                                                              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работы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фонды подвергаются физическому и моральному износу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Физический износ связан прежде всего с длительностью эксплуатации, а также с повреждениями в связи с самыми разными причинами. Если фактический срок эксплуатации равен или больше нормативного, основные средства списывают в установленном порядке. Моральный износ связан с достижениями научно-технического прогресса. </a:t>
            </a: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Показатели обновления основных фондов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72519" cy="427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3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4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Что характеризует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Расчет коэффициента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Выбытия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Интенсивность выбытия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основных фондов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 год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 рублях) к стоимости основных фондов на конец года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 выбывших основных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фондов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 год (в рублях)/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стоимость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основных фондов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конец года (в рублях)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Обновления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Долю стоимости новых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основных фондов,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вступивших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эксплуатацию в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данном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году, к общей их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стоимости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начало года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 введенных основных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фондов за год (в рублях)/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стоимость основных фондов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начало года (в рублях).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Эталон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обновления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основных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фондов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-10-15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32">
  <a:themeElements>
    <a:clrScheme name="Default Design 2">
      <a:dk1>
        <a:srgbClr val="0052A4"/>
      </a:dk1>
      <a:lt1>
        <a:srgbClr val="FFFFFF"/>
      </a:lt1>
      <a:dk2>
        <a:srgbClr val="DBEFF9"/>
      </a:dk2>
      <a:lt2>
        <a:srgbClr val="808080"/>
      </a:lt2>
      <a:accent1>
        <a:srgbClr val="5A87BE"/>
      </a:accent1>
      <a:accent2>
        <a:srgbClr val="DC5270"/>
      </a:accent2>
      <a:accent3>
        <a:srgbClr val="FFFFFF"/>
      </a:accent3>
      <a:accent4>
        <a:srgbClr val="00458B"/>
      </a:accent4>
      <a:accent5>
        <a:srgbClr val="B5C3DB"/>
      </a:accent5>
      <a:accent6>
        <a:srgbClr val="C74965"/>
      </a:accent6>
      <a:hlink>
        <a:srgbClr val="53B630"/>
      </a:hlink>
      <a:folHlink>
        <a:srgbClr val="D45F4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2E3038"/>
        </a:dk1>
        <a:lt1>
          <a:srgbClr val="FFFFFF"/>
        </a:lt1>
        <a:dk2>
          <a:srgbClr val="DDDDDD"/>
        </a:dk2>
        <a:lt2>
          <a:srgbClr val="808080"/>
        </a:lt2>
        <a:accent1>
          <a:srgbClr val="5ECC4C"/>
        </a:accent1>
        <a:accent2>
          <a:srgbClr val="DE4A98"/>
        </a:accent2>
        <a:accent3>
          <a:srgbClr val="FFFFFF"/>
        </a:accent3>
        <a:accent4>
          <a:srgbClr val="26272E"/>
        </a:accent4>
        <a:accent5>
          <a:srgbClr val="B6E2B2"/>
        </a:accent5>
        <a:accent6>
          <a:srgbClr val="C94289"/>
        </a:accent6>
        <a:hlink>
          <a:srgbClr val="B89642"/>
        </a:hlink>
        <a:folHlink>
          <a:srgbClr val="4EA4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52A4"/>
        </a:dk1>
        <a:lt1>
          <a:srgbClr val="FFFFFF"/>
        </a:lt1>
        <a:dk2>
          <a:srgbClr val="DBEFF9"/>
        </a:dk2>
        <a:lt2>
          <a:srgbClr val="808080"/>
        </a:lt2>
        <a:accent1>
          <a:srgbClr val="5A87BE"/>
        </a:accent1>
        <a:accent2>
          <a:srgbClr val="DC5270"/>
        </a:accent2>
        <a:accent3>
          <a:srgbClr val="FFFFFF"/>
        </a:accent3>
        <a:accent4>
          <a:srgbClr val="00458B"/>
        </a:accent4>
        <a:accent5>
          <a:srgbClr val="B5C3DB"/>
        </a:accent5>
        <a:accent6>
          <a:srgbClr val="C74965"/>
        </a:accent6>
        <a:hlink>
          <a:srgbClr val="53B630"/>
        </a:hlink>
        <a:folHlink>
          <a:srgbClr val="D45F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5218F"/>
        </a:dk1>
        <a:lt1>
          <a:srgbClr val="FFFFFF"/>
        </a:lt1>
        <a:dk2>
          <a:srgbClr val="F9DBF3"/>
        </a:dk2>
        <a:lt2>
          <a:srgbClr val="808080"/>
        </a:lt2>
        <a:accent1>
          <a:srgbClr val="9461CD"/>
        </a:accent1>
        <a:accent2>
          <a:srgbClr val="4E8DDA"/>
        </a:accent2>
        <a:accent3>
          <a:srgbClr val="FFFFFF"/>
        </a:accent3>
        <a:accent4>
          <a:srgbClr val="711B79"/>
        </a:accent4>
        <a:accent5>
          <a:srgbClr val="C8B7E3"/>
        </a:accent5>
        <a:accent6>
          <a:srgbClr val="467FC5"/>
        </a:accent6>
        <a:hlink>
          <a:srgbClr val="3FBB83"/>
        </a:hlink>
        <a:folHlink>
          <a:srgbClr val="C98C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ThemeGallery PowerTemplate</Template>
  <TotalTime>30</TotalTime>
  <Words>792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132</vt:lpstr>
      <vt:lpstr>Определение экономической эффективности</vt:lpstr>
      <vt:lpstr>Презентация PowerPoint</vt:lpstr>
      <vt:lpstr>Классификация общего  экономического ущерба</vt:lpstr>
      <vt:lpstr>Презентация PowerPoint</vt:lpstr>
      <vt:lpstr>Презентация PowerPoint</vt:lpstr>
      <vt:lpstr>Анализ использования основных фондов медицинской организации</vt:lpstr>
      <vt:lpstr>Основные фонды медицинской организации</vt:lpstr>
      <vt:lpstr>Презентация PowerPoint</vt:lpstr>
      <vt:lpstr>Показатели обновления основных фондов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экономической эффективности</dc:title>
  <dc:creator>User</dc:creator>
  <cp:lastModifiedBy>Пользователь Windows</cp:lastModifiedBy>
  <cp:revision>10</cp:revision>
  <dcterms:created xsi:type="dcterms:W3CDTF">2018-03-23T15:22:03Z</dcterms:created>
  <dcterms:modified xsi:type="dcterms:W3CDTF">2020-04-02T03:54:41Z</dcterms:modified>
</cp:coreProperties>
</file>