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68" r:id="rId3"/>
    <p:sldMasterId id="2147483780" r:id="rId4"/>
  </p:sldMasterIdLst>
  <p:notesMasterIdLst>
    <p:notesMasterId r:id="rId12"/>
  </p:notesMasterIdLst>
  <p:sldIdLst>
    <p:sldId id="259" r:id="rId5"/>
    <p:sldId id="260" r:id="rId6"/>
    <p:sldId id="261" r:id="rId7"/>
    <p:sldId id="256" r:id="rId8"/>
    <p:sldId id="263" r:id="rId9"/>
    <p:sldId id="258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DC98B-CF9A-4D5B-889D-28B6FE896F1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67C7F-A717-4411-971B-FCC4797F4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67C7F-A717-4411-971B-FCC4797F44A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CEE0B-6F8A-424C-A33E-D8855071D4D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CBF950-3EA7-4507-BB07-AC7A8B405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85926"/>
            <a:ext cx="864399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Формирование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студентов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Ценностей здоровья и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Здорового образа жизни.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2" descr="F:\2015 10 05 День Учителя\DSCN59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357694"/>
            <a:ext cx="2736511" cy="20526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25194" y="5214950"/>
            <a:ext cx="5438027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Устимчикова Наталья Алексеевна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2016г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428604"/>
            <a:ext cx="66988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Барабинский филиал </a:t>
            </a:r>
          </a:p>
          <a:p>
            <a:pPr algn="ctr"/>
            <a:r>
              <a:rPr lang="ru-RU" sz="1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Новосибирского колледжа транспортных технологий имени Н.А. Лунина</a:t>
            </a:r>
            <a:endParaRPr lang="ru-RU" sz="1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93501"/>
            <a:ext cx="8229600" cy="33289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Цель: </a:t>
            </a:r>
            <a:r>
              <a:rPr lang="ru-RU" b="1" i="1" dirty="0" smtClean="0"/>
              <a:t>формирование у студентов ценностного отношения к управлению собственным организмом и обеспечение физического, психического и нравственного здоровья.</a:t>
            </a:r>
            <a:endParaRPr lang="ru-RU" b="1" i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0"/>
            <a:ext cx="87154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3200" b="1" u="sng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развитие духовных и физических возможностей личности;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формирование прочных основ нравственного и здорового образа жизни;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отрицательного отношения к никотину, алкоголю,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психотропным  веществам и осознание масштабов вреда для здоровья человека,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употребляющего вышеперечисленные вещества;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систематизация занятий физической культурой и спортом;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организация постоянного медико- психологического контроля.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8686800" cy="28289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Просмотр фильмов с обсуждением: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400" dirty="0" smtClean="0"/>
              <a:t> «Профилактика подростковой наркомании»;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«Что такое наркомания»;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О Федеральном законе «О наркотических средствах и психотропных веществах» и т.д.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1507" name="Picture 3" descr="C:\Documents and Settings\Администратор\Рабочий стол\фото категория\пожарная безопас\IMG_3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7454">
            <a:off x="279730" y="142729"/>
            <a:ext cx="1543631" cy="1157723"/>
          </a:xfrm>
          <a:prstGeom prst="rect">
            <a:avLst/>
          </a:prstGeom>
          <a:noFill/>
        </p:spPr>
      </p:pic>
      <p:pic>
        <p:nvPicPr>
          <p:cNvPr id="21508" name="Picture 4" descr="C:\Documents and Settings\Администратор\Рабочий стол\фото категория\комсомол\комсомол\IMG_3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052736"/>
            <a:ext cx="1865536" cy="1167402"/>
          </a:xfrm>
          <a:prstGeom prst="rect">
            <a:avLst/>
          </a:prstGeom>
          <a:noFill/>
        </p:spPr>
      </p:pic>
      <p:pic>
        <p:nvPicPr>
          <p:cNvPr id="7" name="Рисунок 6" descr="C:\Users\Admin\Desktop\фотографии\наркомания\я выбираю жизнь\DSCN03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48510">
            <a:off x="4963424" y="1101080"/>
            <a:ext cx="1356072" cy="90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фотографии\наркомания\я выбираю жизнь\DSCN03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16632"/>
            <a:ext cx="1771048" cy="96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2013 11 08 Колесо Истории\IMG_277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2420888"/>
            <a:ext cx="1928826" cy="131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F:\CIMG56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420888"/>
            <a:ext cx="2014483" cy="151086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612576" y="4077072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</a:rPr>
              <a:t>Встречи- беседы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</a:endParaRPr>
          </a:p>
        </p:txBody>
      </p:sp>
      <p:pic>
        <p:nvPicPr>
          <p:cNvPr id="11" name="Picture 4" descr="F:\фото категория\уголовно исполнительная полиция\грань\IMG_418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93798">
            <a:off x="131068" y="4693367"/>
            <a:ext cx="2641974" cy="1981544"/>
          </a:xfrm>
          <a:prstGeom prst="rect">
            <a:avLst/>
          </a:prstGeom>
          <a:noFill/>
        </p:spPr>
      </p:pic>
      <p:pic>
        <p:nvPicPr>
          <p:cNvPr id="12" name="Picture 9" descr="F:\отчеты сайт\уголов отвенностть несовершенн\сайт угол-испол\фото\20151013_16035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7824" y="3789040"/>
            <a:ext cx="2381267" cy="1785950"/>
          </a:xfrm>
          <a:prstGeom prst="rect">
            <a:avLst/>
          </a:prstGeom>
          <a:noFill/>
        </p:spPr>
      </p:pic>
      <p:pic>
        <p:nvPicPr>
          <p:cNvPr id="13" name="Picture 6" descr="F:\отчеты сайт\операция ИГЛА\ФОТО\IMG_598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832" y="5085184"/>
            <a:ext cx="2175726" cy="16318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211960" y="27809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Выставка рисунков</a:t>
            </a:r>
            <a:br>
              <a:rPr lang="ru-RU" dirty="0" smtClean="0"/>
            </a:br>
            <a:r>
              <a:rPr lang="ru-RU" dirty="0" smtClean="0"/>
              <a:t> «Мы – за здоровый образ жизни!»</a:t>
            </a:r>
            <a:endParaRPr lang="ru-RU" dirty="0"/>
          </a:p>
        </p:txBody>
      </p:sp>
      <p:pic>
        <p:nvPicPr>
          <p:cNvPr id="15" name="Рисунок 1" descr="100_0562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32240" y="3501008"/>
            <a:ext cx="2250996" cy="156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" descr="100_0570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5229200"/>
            <a:ext cx="2005716" cy="150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4049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ЭКСКУРСИИ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85794"/>
            <a:ext cx="29443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КРАЕВЕДЧЕСКИЙ МУЗЕЙ </a:t>
            </a:r>
          </a:p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г.БАРАБИНСКА</a:t>
            </a:r>
            <a:endParaRPr lang="ru-RU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D:\работа\Н.А\лубочная выставка\20140909_155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87670">
            <a:off x="177114" y="2168318"/>
            <a:ext cx="2044796" cy="153359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1118707">
            <a:off x="30719" y="1513473"/>
            <a:ext cx="228042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В</a:t>
            </a:r>
            <a:r>
              <a:rPr lang="ru-RU" sz="1100" b="1" dirty="0" smtClean="0">
                <a:solidFill>
                  <a:srgbClr val="0070C0"/>
                </a:solidFill>
              </a:rPr>
              <a:t>ыставка«Русская </a:t>
            </a:r>
            <a:r>
              <a:rPr lang="ru-RU" sz="1100" b="1" dirty="0">
                <a:solidFill>
                  <a:srgbClr val="0070C0"/>
                </a:solidFill>
              </a:rPr>
              <a:t>лубочная картинка и плакат периода Первой Мировой войны». </a:t>
            </a:r>
          </a:p>
        </p:txBody>
      </p:sp>
      <p:pic>
        <p:nvPicPr>
          <p:cNvPr id="1027" name="Picture 3" descr="F:\бронепоезд\IMG_52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132856"/>
            <a:ext cx="2107421" cy="14049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14678" y="3143248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Выставка </a:t>
            </a:r>
            <a:r>
              <a:rPr lang="ru-RU" b="1" dirty="0"/>
              <a:t>Бронепоезд «Сибиряк </a:t>
            </a:r>
            <a:r>
              <a:rPr lang="ru-RU" b="1" dirty="0" smtClean="0"/>
              <a:t>– Барабинец»</a:t>
            </a:r>
            <a:endParaRPr lang="ru-RU" b="1" dirty="0"/>
          </a:p>
        </p:txBody>
      </p:sp>
      <p:pic>
        <p:nvPicPr>
          <p:cNvPr id="1030" name="Picture 6" descr="F:\фото категория\музей\музей\День православной книги\IMG_28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928802"/>
            <a:ext cx="2282351" cy="1521567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500794" y="1643050"/>
            <a:ext cx="26432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Выставка «Православная книга»</a:t>
            </a:r>
            <a:endParaRPr lang="ru-RU" sz="1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32" name="Picture 8" descr="F:\фото категория\музей\музей\наш афон\IMG_31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55325">
            <a:off x="1567544" y="3602313"/>
            <a:ext cx="2197104" cy="1647828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28596" y="3643314"/>
            <a:ext cx="2935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Фотовыставка «Наш Афон»</a:t>
            </a:r>
          </a:p>
        </p:txBody>
      </p:sp>
      <p:pic>
        <p:nvPicPr>
          <p:cNvPr id="1034" name="Picture 10" descr="F:\фото категория\музей\музей\тропические бабочки\IMG_303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980728"/>
            <a:ext cx="1689093" cy="1261606"/>
          </a:xfrm>
          <a:prstGeom prst="rect">
            <a:avLst/>
          </a:prstGeom>
          <a:noFill/>
        </p:spPr>
      </p:pic>
      <p:pic>
        <p:nvPicPr>
          <p:cNvPr id="1035" name="Picture 11" descr="F:\фото категория\музей\музей\тропические бабочки\20140327_1441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4744" y="4572008"/>
            <a:ext cx="1619208" cy="1214406"/>
          </a:xfrm>
          <a:prstGeom prst="rect">
            <a:avLst/>
          </a:prstGeom>
          <a:noFill/>
        </p:spPr>
      </p:pic>
      <p:pic>
        <p:nvPicPr>
          <p:cNvPr id="1036" name="Picture 12" descr="F:\фото категория\музей\музей\тропические бабочки\20140327_14552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3929066"/>
            <a:ext cx="1303744" cy="1738325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786182" y="3929066"/>
            <a:ext cx="2000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Выставка «Тропические бабочки- Летают вокруг нас»</a:t>
            </a:r>
          </a:p>
        </p:txBody>
      </p:sp>
      <p:pic>
        <p:nvPicPr>
          <p:cNvPr id="1037" name="Picture 13" descr="F:\фото категория\музей\музей\Афганистан 25 лет\IMG_317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3500438"/>
            <a:ext cx="2476518" cy="1857388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6500826" y="3500438"/>
            <a:ext cx="23633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Встреча «Афганистан </a:t>
            </a:r>
            <a:endParaRPr lang="ru-RU" b="1" dirty="0" smtClean="0"/>
          </a:p>
          <a:p>
            <a:r>
              <a:rPr lang="ru-RU" b="1" dirty="0" smtClean="0"/>
              <a:t>болит </a:t>
            </a:r>
            <a:r>
              <a:rPr lang="ru-RU" b="1" dirty="0"/>
              <a:t>в моей душе»</a:t>
            </a:r>
          </a:p>
        </p:txBody>
      </p:sp>
      <p:pic>
        <p:nvPicPr>
          <p:cNvPr id="1039" name="Picture 15" descr="F:\фото категория\музей\музей\юрий крылов\20140319_16025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5143488"/>
            <a:ext cx="2286016" cy="1714512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0" y="50720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Встреча с фотографом </a:t>
            </a:r>
            <a:r>
              <a:rPr lang="ru-RU" b="1" dirty="0" smtClean="0">
                <a:solidFill>
                  <a:srgbClr val="00B050"/>
                </a:solidFill>
              </a:rPr>
              <a:t>Ю.Крыловым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B050"/>
                </a:solidFill>
              </a:rPr>
              <a:t>«Мы вчера, сегодня и вчера»</a:t>
            </a:r>
          </a:p>
        </p:txBody>
      </p:sp>
      <p:pic>
        <p:nvPicPr>
          <p:cNvPr id="1040" name="Picture 16" descr="F:\фото категория\музей\музей\природа сибири\IMG_325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86380" y="5598327"/>
            <a:ext cx="1679564" cy="1259673"/>
          </a:xfrm>
          <a:prstGeom prst="rect">
            <a:avLst/>
          </a:prstGeom>
          <a:noFill/>
        </p:spPr>
      </p:pic>
      <p:pic>
        <p:nvPicPr>
          <p:cNvPr id="1041" name="Picture 17" descr="F:\фото категория\музей\музей\природа сибири\IMG_319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21494" y="5286388"/>
            <a:ext cx="2095482" cy="15716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6000760" y="5572140"/>
            <a:ext cx="2089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Природа Барабинского района</a:t>
            </a:r>
          </a:p>
        </p:txBody>
      </p:sp>
      <p:pic>
        <p:nvPicPr>
          <p:cNvPr id="1042" name="Picture 18" descr="F:\фото категория\музей\музей\русская изба\20140313_145744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2843808" y="5643578"/>
            <a:ext cx="944570" cy="1214422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2627784" y="5805264"/>
            <a:ext cx="1462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Русская изба</a:t>
            </a:r>
          </a:p>
        </p:txBody>
      </p:sp>
      <p:pic>
        <p:nvPicPr>
          <p:cNvPr id="1044" name="Picture 20" descr="F:\фото категория\комсомол\комсомол\IMG_3829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29124" y="0"/>
            <a:ext cx="2500298" cy="1666866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4357686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Вечер </a:t>
            </a:r>
            <a:r>
              <a:rPr lang="ru-RU" b="1" dirty="0">
                <a:solidFill>
                  <a:schemeClr val="bg1"/>
                </a:solidFill>
              </a:rPr>
              <a:t>– </a:t>
            </a:r>
            <a:r>
              <a:rPr lang="ru-RU" b="1" dirty="0" smtClean="0">
                <a:solidFill>
                  <a:schemeClr val="bg1"/>
                </a:solidFill>
              </a:rPr>
              <a:t>встреча </a:t>
            </a:r>
            <a:r>
              <a:rPr lang="ru-RU" b="1" dirty="0">
                <a:solidFill>
                  <a:schemeClr val="bg1"/>
                </a:solidFill>
              </a:rPr>
              <a:t>«Не расстанусь </a:t>
            </a:r>
            <a:r>
              <a:rPr lang="ru-RU" b="1" dirty="0" smtClean="0">
                <a:solidFill>
                  <a:schemeClr val="bg1"/>
                </a:solidFill>
              </a:rPr>
              <a:t>с комсомолом</a:t>
            </a:r>
            <a:r>
              <a:rPr lang="ru-RU" b="1" dirty="0">
                <a:solidFill>
                  <a:schemeClr val="bg1"/>
                </a:solidFill>
              </a:rPr>
              <a:t>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Беседа с родителями:</a:t>
            </a:r>
            <a:br>
              <a:rPr lang="ru-RU" dirty="0" smtClean="0"/>
            </a:br>
            <a:r>
              <a:rPr lang="ru-RU" dirty="0" smtClean="0"/>
              <a:t>«Курить- не курить: выбор за     тобой!» 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285992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ЗАДАЧИ БЕСЕДЫ:</a:t>
            </a:r>
          </a:p>
          <a:p>
            <a:endParaRPr lang="ru-RU" sz="2400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dirty="0" smtClean="0"/>
              <a:t>убедить родителей в необходимости обсуждения и решения в семье проблемы курения ребенка;</a:t>
            </a:r>
          </a:p>
          <a:p>
            <a:pPr lvl="0"/>
            <a:endParaRPr lang="ru-RU" sz="2400" dirty="0" smtClean="0"/>
          </a:p>
          <a:p>
            <a:pPr lvl="0" algn="r">
              <a:buFont typeface="Wingdings" pitchFamily="2" charset="2"/>
              <a:buChar char="v"/>
            </a:pPr>
            <a:r>
              <a:rPr lang="ru-RU" sz="2400" dirty="0" smtClean="0"/>
              <a:t>предоставить родителям возможность познакомиться с информацией и статистикой по проблеме курения.</a:t>
            </a:r>
            <a:endParaRPr lang="ru-RU" sz="2400" dirty="0"/>
          </a:p>
        </p:txBody>
      </p:sp>
      <p:pic>
        <p:nvPicPr>
          <p:cNvPr id="22530" name="Picture 2" descr="C:\Documents and Settings\Администратор\Рабочий стол\фото категория\родительское собрание\IMG_0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714488"/>
            <a:ext cx="2285831" cy="1714511"/>
          </a:xfrm>
          <a:prstGeom prst="rect">
            <a:avLst/>
          </a:prstGeom>
          <a:noFill/>
        </p:spPr>
      </p:pic>
      <p:pic>
        <p:nvPicPr>
          <p:cNvPr id="22531" name="Picture 3" descr="C:\Documents and Settings\Администратор\Рабочий стол\фото категория\родительское собрание\IMG_0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286388"/>
            <a:ext cx="2095314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2073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Досуг: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F:\отчеты сайт\пирог с брусникой\IMG_20151009_163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2389520" cy="3186026"/>
          </a:xfrm>
          <a:prstGeom prst="rect">
            <a:avLst/>
          </a:prstGeom>
          <a:noFill/>
        </p:spPr>
      </p:pic>
      <p:pic>
        <p:nvPicPr>
          <p:cNvPr id="3076" name="Picture 4" descr="F:\отчеты сайт\КАРТОФЕЛЬНАЯ ЗАПЕКАНКА\20150916_192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286275"/>
            <a:ext cx="1928794" cy="2571725"/>
          </a:xfrm>
          <a:prstGeom prst="rect">
            <a:avLst/>
          </a:prstGeom>
          <a:noFill/>
        </p:spPr>
      </p:pic>
      <p:pic>
        <p:nvPicPr>
          <p:cNvPr id="3077" name="Picture 5" descr="F:\отчеты сайт\выражай себя свободно\CIMG62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0"/>
            <a:ext cx="2038296" cy="1528722"/>
          </a:xfrm>
          <a:prstGeom prst="rect">
            <a:avLst/>
          </a:prstGeom>
          <a:noFill/>
        </p:spPr>
      </p:pic>
      <p:pic>
        <p:nvPicPr>
          <p:cNvPr id="3078" name="Picture 6" descr="F:\фото\О.М\Жизнь прекрасна  ДК\111___10\IMG_41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0"/>
            <a:ext cx="2571768" cy="1928888"/>
          </a:xfrm>
          <a:prstGeom prst="rect">
            <a:avLst/>
          </a:prstGeom>
          <a:noFill/>
        </p:spPr>
      </p:pic>
      <p:pic>
        <p:nvPicPr>
          <p:cNvPr id="3079" name="Picture 7" descr="F:\осень 2015\KaTB_GFlaI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571612"/>
            <a:ext cx="2666985" cy="2000239"/>
          </a:xfrm>
          <a:prstGeom prst="rect">
            <a:avLst/>
          </a:prstGeom>
          <a:noFill/>
        </p:spPr>
      </p:pic>
      <p:pic>
        <p:nvPicPr>
          <p:cNvPr id="3082" name="Picture 10" descr="F:\фото категория\я родился в россии\100CANON\112___11\IMG_42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3386" y="4997480"/>
            <a:ext cx="2480614" cy="1860520"/>
          </a:xfrm>
          <a:prstGeom prst="rect">
            <a:avLst/>
          </a:prstGeom>
          <a:noFill/>
        </p:spPr>
      </p:pic>
      <p:pic>
        <p:nvPicPr>
          <p:cNvPr id="3083" name="Picture 11" descr="F:\фото категория\новый год\фото\IMG_046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628" y="4632355"/>
            <a:ext cx="1669368" cy="2225645"/>
          </a:xfrm>
          <a:prstGeom prst="rect">
            <a:avLst/>
          </a:prstGeom>
          <a:noFill/>
        </p:spPr>
      </p:pic>
      <p:pic>
        <p:nvPicPr>
          <p:cNvPr id="3084" name="Picture 12" descr="F:\фото категория\новый год\фото\IMG_045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2132856"/>
            <a:ext cx="1724911" cy="1293787"/>
          </a:xfrm>
          <a:prstGeom prst="rect">
            <a:avLst/>
          </a:prstGeom>
          <a:noFill/>
        </p:spPr>
      </p:pic>
      <p:pic>
        <p:nvPicPr>
          <p:cNvPr id="3086" name="Picture 14" descr="F:\фото категория\новый год\фото\IMG_045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5984" y="5072074"/>
            <a:ext cx="2381044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929618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endParaRPr kumimoji="0" lang="ru-RU" sz="6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Современные методы преподавания в колледже, разнообразная внеклассная работа, обстановка  доброжелательности и взаимного внимания , безопасность пребывания обучающегося- все это компоненты здоровьесберегающей среды.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Работая над воспитанием культуры здоровья у студентов, воспитатель сам должен быть физически активным, вести здоровый образ жизни и являться примером для своих воспитанников.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307</Words>
  <Application>Microsoft Office PowerPoint</Application>
  <PresentationFormat>Экран (4:3)</PresentationFormat>
  <Paragraphs>72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Трек</vt:lpstr>
      <vt:lpstr>Открытая</vt:lpstr>
      <vt:lpstr>Поток</vt:lpstr>
      <vt:lpstr>1_Апекс</vt:lpstr>
      <vt:lpstr> </vt:lpstr>
      <vt:lpstr>    </vt:lpstr>
      <vt:lpstr>Просмотр фильмов с обсуждением:   </vt:lpstr>
      <vt:lpstr>   </vt:lpstr>
      <vt:lpstr> Беседа с родителями: «Курить- не курить: выбор за     тобой!»    </vt:lpstr>
      <vt:lpstr> 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Admin</dc:creator>
  <cp:lastModifiedBy>Magazin_3</cp:lastModifiedBy>
  <cp:revision>30</cp:revision>
  <dcterms:created xsi:type="dcterms:W3CDTF">2015-11-03T20:21:47Z</dcterms:created>
  <dcterms:modified xsi:type="dcterms:W3CDTF">2020-04-02T04:44:28Z</dcterms:modified>
</cp:coreProperties>
</file>