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ком идет речь? Какую роль выполняет эпизод?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И, отделавшись от молодого человека, не умеющего жить, она возвратилась к своим занятиям хозяйки дома и продолжала прислушиваться и приглядываться, готовая подать помощь на тот пункт, где ослабевал разговор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 хозяин прядильной мастерской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посадив работников по местам, прохаживается по заведению, замечая неподвижность или непривычный, скрипящий, слишком громкий звук веретена, торопливо идет, сдерживает или пускает его в надлежащий ход, — так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………….,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прохаживаясь по своей гостиной, подходила к замолкнувшему или слишком много говорившему кружку и одним словом или перемещением опять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заводила равномерную, приличную разговорную машину.</a:t>
            </a:r>
          </a:p>
        </p:txBody>
      </p:sp>
    </p:spTree>
    <p:extLst>
      <p:ext uri="{BB962C8B-B14F-4D97-AF65-F5344CB8AC3E}">
        <p14:creationId xmlns:p14="http://schemas.microsoft.com/office/powerpoint/2010/main" val="2342410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ком идет речь? Какую роль выполняет эпизод?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…….считал ……….образцом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совершенств именно оттого, что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степени соединял все те качества, которых не было 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которые ближе всего можно выразить понятием — силы воли.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удивлялся способности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………спокойного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обращения со всякого рода людьми, его необыкновенной памяти, начитанности (он все читал, все знал, обо всем имел понятие) и больше всего его способности работать и учиться. Ежели часто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поражало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……отсутствие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мечтательного философствования (к чему особенно был склонен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………),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и в этом он видел не недостаток, а силу.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604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Вспомните эпизод романа, ставший основой иллюстрации. Какую роль выполняет он в романе?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0648"/>
            <a:ext cx="4343272" cy="61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7081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ком идет речь? Какую роль выполняет эпизод?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говорил, что есть только два источника людских пороков: праздность и суеверие, и что есть только две добродетели: деятельность и ум. Он сам занимался воспитанием своей дочери и, чтобы развить в ней обе главные добродетели, давал ей уроки алгебры и геометрии и распределял всю ее жизнь в беспрерывных занятиях. Сам он постоянно был занят то писанием своих мемуаров, то выкладками из высшей математики, то точением табакерок на станке, то работой в саду и наблюдением над постройками, которые не прекращались в его имении. Так как главное условие для деятельности есть порядок, то и порядок в его образе жизни был доведен до последней степени точности.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917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ком идет речь? Какую роль выполняет эпизод?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Да. Неужели и меня возьмут? Что это за люди? — все думал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…..,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веря своим глазам. — Неужели французы?» Он смотрел на приближавшихся французов, и, несмотря на то, что за секунду скакал только затем, чтобы настигнуть этих французов и изрубить их, близость их казалась ему теперь так ужасна, что он не верил своим глазам. «Кто они? Зачем они бегут? Неужели ко мне? Неужели ко мне они бегут? И зачем? Убить меня?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кого так любят все?» Ему вспомнилась любовь к нему его матери, семьи, друзей, и намерение неприятелей убить его показалось невозможно. «А может — и убить!» Он более десяти секунд стоял, не двигаясь с места и не понимая своего положения. Передний француз с горбатым носом подбежал так близко, что уже видно было выражение его лица.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452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ком идет речь? Какую роль выполняет эпизод?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 может — и убить!» Он более десяти секунд стоял, не двигаясь с места и не понимая своего положения. Передний француз с горбатым носом подбежал так близко, что уже видно было выражение его лица. И разгоряченная, чуждая физиономия этого человека, который со штыком наперевес, сдерживая дыханье, легко подбегал к нему, испугала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……...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схватил пистолет и, вместо того чтобы стрелять из него, бросил им в француза и побежал к кустам что было силы. Не с тем чувством сомнения и борьбы, с каким он ходил на Энский мост, бежал он, а с чувством зайца, убегающего от собак.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643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ком идет речь? Какую роль выполняет эпизод?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нераздельное чувство страха за свою молодую, счастливую жизнь владело всем его существом. Быстро перепрыгивая через межи, с тою стремительностью, с которою он бегал, играя в горелки, он летел по полю, изредка оборачивая свое бледное, доброе, молодое лицо, и холод ужаса пробегал по его спине.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33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ком идет речь? Какую роль выполняет эпизод?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никогда никому не скажу этого, но, Боже мой! что же мне делать, ежели я ничего не люблю, как только славу, любовь людскую. Смерть, раны, потеря семьи, ничто мне не страшно. И как ни дороги, ни милы мне многие люди — отец, сестра, жена, — самые дорогие мне люди, — но, как ни страшно и ни неестественно это кажется, я всех их отдам сейчас за минуту славы, торжества над людьми, за любовь к себе людей, которых я не знаю и не буду знать, за любовь вот этих людей», — подумал он, прислушиваясь к говору на дворе Кутузова.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674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ком идет речь? Какую роль выполняет эпизод?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25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он ничего не видал. Над ним не было ничего уже, кроме неба, — высокого неба, не ясного, но все-таки неизмеримо высокого, с тихо ползущими по нем серыми облаками. «Как тихо, спокойно и торжественно, совсем не так, как я бежал, —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подумал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не так, как мы бежали, кричали и дрались; совсем не так, как с озлобленными и испуганными лицами тащили друг у друга банник француз и артиллерист, — совсем не так ползут облака по этому высокому бесконечному небу. Как же я не видал прежде этого высокого неба? И как я счастлив, что узнал его наконец. Да! все пустое, все обман, кроме этого бесконечного неба. Ничего, ничего нет, кроме его. Но и того даже нет, ничего нет, кроме тишины, успокоения. И слава Богу!..»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3543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1026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 ком идет речь? Какую роль выполняет эпизод?</vt:lpstr>
      <vt:lpstr>О ком идет речь? Какую роль выполняет эпизод?</vt:lpstr>
      <vt:lpstr>Презентация PowerPoint</vt:lpstr>
      <vt:lpstr>О ком идет речь? Какую роль выполняет эпизод?</vt:lpstr>
      <vt:lpstr>О ком идет речь? Какую роль выполняет эпизод?</vt:lpstr>
      <vt:lpstr>О ком идет речь? Какую роль выполняет эпизод?</vt:lpstr>
      <vt:lpstr>О ком идет речь? Какую роль выполняет эпизод?</vt:lpstr>
      <vt:lpstr>О ком идет речь? Какую роль выполняет эпизод?</vt:lpstr>
      <vt:lpstr>О ком идет речь? Какую роль выполняет эпизод?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ком идет речь? Какую роль выполняет эпизод?</dc:title>
  <dc:creator>User</dc:creator>
  <cp:lastModifiedBy>User</cp:lastModifiedBy>
  <cp:revision>6</cp:revision>
  <dcterms:created xsi:type="dcterms:W3CDTF">2019-03-20T19:10:33Z</dcterms:created>
  <dcterms:modified xsi:type="dcterms:W3CDTF">2020-04-02T11:58:27Z</dcterms:modified>
</cp:coreProperties>
</file>