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abstraktnye-fony-dlya-prezentacii-volny-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23975" y="0"/>
            <a:ext cx="10467975" cy="787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B26DFD-7AF7-4F09-A0DE-F4D8D1565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028854-2C8D-4319-B5F8-4E1B64A486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658" y="3140968"/>
            <a:ext cx="5004342" cy="33339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2E0C4C0-6650-4162-9FED-D512453C34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71958" cy="35449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\Desktop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15082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9A024E-1B84-4F2A-A615-A3E752E3A1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933056"/>
            <a:ext cx="3456384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HP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\Desktop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abstraktnye-fony-dlya-prezentacii-volny-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23975" y="0"/>
            <a:ext cx="10467975" cy="7877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0759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Сергей Тюлькин</cp:lastModifiedBy>
  <cp:revision>7</cp:revision>
  <dcterms:created xsi:type="dcterms:W3CDTF">2017-02-17T06:41:00Z</dcterms:created>
  <dcterms:modified xsi:type="dcterms:W3CDTF">2020-02-01T16:53:51Z</dcterms:modified>
</cp:coreProperties>
</file>