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69" r:id="rId3"/>
    <p:sldId id="257" r:id="rId4"/>
    <p:sldId id="258" r:id="rId5"/>
    <p:sldId id="263" r:id="rId6"/>
    <p:sldId id="267" r:id="rId7"/>
    <p:sldId id="266" r:id="rId8"/>
    <p:sldId id="274" r:id="rId9"/>
    <p:sldId id="276" r:id="rId10"/>
    <p:sldId id="27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85103B-570A-4D0C-8046-F277E0CF0C76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F28B59-0DD0-4442-91B0-AF0C1378A1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229275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F28B59-0DD0-4442-91B0-AF0C1378A129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844253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Света\Desktop\картинки для презентации\depositphotos_102745826-stock-photo-healthy-eating-background-studio-photo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596124" y="980728"/>
            <a:ext cx="612068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Презентация на тему: </a:t>
            </a:r>
            <a:r>
              <a:rPr lang="ru-RU" sz="4400" dirty="0"/>
              <a:t/>
            </a:r>
            <a:br>
              <a:rPr lang="ru-RU" sz="4400" dirty="0"/>
            </a:b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«Овощи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/>
            <a:r>
              <a:rPr lang="ru-RU" sz="1400" b="1" i="1" dirty="0"/>
              <a:t>Для детей раннего возраста.</a:t>
            </a:r>
          </a:p>
          <a:p>
            <a:pPr algn="ctr"/>
            <a:endParaRPr lang="ru-RU" sz="4400" dirty="0"/>
          </a:p>
        </p:txBody>
      </p:sp>
      <p:sp>
        <p:nvSpPr>
          <p:cNvPr id="8" name="TextBox 7"/>
          <p:cNvSpPr txBox="1"/>
          <p:nvPr/>
        </p:nvSpPr>
        <p:spPr>
          <a:xfrm>
            <a:off x="1153784" y="2276872"/>
            <a:ext cx="711701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i="1" dirty="0">
              <a:solidFill>
                <a:srgbClr val="FF0000"/>
              </a:solidFill>
            </a:endParaRPr>
          </a:p>
          <a:p>
            <a:pPr algn="ctr"/>
            <a:endParaRPr lang="ru-RU" b="1" i="1" dirty="0">
              <a:solidFill>
                <a:srgbClr val="FF0000"/>
              </a:solidFill>
            </a:endParaRPr>
          </a:p>
          <a:p>
            <a:pPr algn="ctr"/>
            <a:endParaRPr lang="ru-RU" b="1" i="1" dirty="0">
              <a:solidFill>
                <a:srgbClr val="FF0000"/>
              </a:solidFill>
            </a:endParaRPr>
          </a:p>
          <a:p>
            <a:pPr algn="ctr"/>
            <a:endParaRPr lang="ru-RU" b="1" i="1" dirty="0">
              <a:solidFill>
                <a:srgbClr val="FF0000"/>
              </a:solidFill>
            </a:endParaRPr>
          </a:p>
          <a:p>
            <a:pPr algn="ctr"/>
            <a:endParaRPr lang="ru-RU" b="1" i="1" dirty="0">
              <a:solidFill>
                <a:srgbClr val="FF0000"/>
              </a:solidFill>
            </a:endParaRPr>
          </a:p>
          <a:p>
            <a:pPr algn="ctr"/>
            <a:endParaRPr lang="ru-RU" b="1" i="1" dirty="0">
              <a:solidFill>
                <a:srgbClr val="FF0000"/>
              </a:solidFill>
            </a:endParaRPr>
          </a:p>
          <a:p>
            <a:pPr algn="ctr"/>
            <a:endParaRPr lang="ru-RU" b="1" i="1" dirty="0" smtClean="0">
              <a:solidFill>
                <a:srgbClr val="FF0000"/>
              </a:solidFill>
            </a:endParaRPr>
          </a:p>
          <a:p>
            <a:pPr algn="ctr"/>
            <a:endParaRPr lang="ru-RU" b="1" i="1" dirty="0">
              <a:solidFill>
                <a:srgbClr val="FF0000"/>
              </a:solidFill>
            </a:endParaRPr>
          </a:p>
          <a:p>
            <a:pPr algn="ctr"/>
            <a:endParaRPr lang="ru-RU" b="1" i="1" dirty="0">
              <a:solidFill>
                <a:srgbClr val="FF0000"/>
              </a:solidFill>
            </a:endParaRPr>
          </a:p>
          <a:p>
            <a:pPr algn="ctr"/>
            <a:r>
              <a:rPr lang="ru-RU" b="1" i="1" dirty="0">
                <a:solidFill>
                  <a:srgbClr val="FF0000"/>
                </a:solidFill>
              </a:rPr>
              <a:t>            </a:t>
            </a:r>
            <a:r>
              <a:rPr lang="ru-RU" b="1" i="1" dirty="0"/>
              <a:t>Подготовила: воспитатель ГБДОУ №107 Московского района г</a:t>
            </a:r>
            <a:r>
              <a:rPr lang="ru-RU" b="1" i="1" dirty="0" smtClean="0"/>
              <a:t>. Санкт-Петербург  </a:t>
            </a:r>
            <a:r>
              <a:rPr lang="ru-RU" b="1" i="1" dirty="0" err="1" smtClean="0"/>
              <a:t>Отмахова</a:t>
            </a:r>
            <a:r>
              <a:rPr lang="ru-RU" b="1" i="1" dirty="0" smtClean="0"/>
              <a:t> Т.А.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xmlns="" val="2907085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Света\Desktop\картинки для презентации\25675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932040" y="1772816"/>
            <a:ext cx="33843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Ешьте овощи и фрукты-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Это лучшие продукты.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Вас спасут от всех болезней.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Нет вкусней их и полезней!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7" descr="pic2704813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33518" y="692696"/>
            <a:ext cx="4698522" cy="32675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372694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Текстура, золотой, песочный, бежевый, lion hair, 2040x128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5373216"/>
            <a:ext cx="9144000" cy="148478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275856" y="5515442"/>
            <a:ext cx="45365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Летом огород - что город!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В нём – сто тысяч горожан: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помидор, горох, капуста,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кабачок и баклажан.</a:t>
            </a:r>
          </a:p>
        </p:txBody>
      </p:sp>
      <p:pic>
        <p:nvPicPr>
          <p:cNvPr id="6" name="Picture 2" descr="C:\Users\Света\Desktop\картинки для презентации\posevnie_i_posadochnie_dni_2019_posev_i_posadka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373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08712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5292080" y="1916832"/>
            <a:ext cx="3384376" cy="187220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ea typeface="+mn-ea"/>
                <a:cs typeface="Times New Roman" pitchFamily="18" charset="0"/>
              </a:rPr>
              <a:t>Встал на грядке помидор,</a:t>
            </a:r>
            <a:br>
              <a:rPr lang="ru-RU" dirty="0" smtClean="0"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ea typeface="+mn-ea"/>
                <a:cs typeface="Times New Roman" pitchFamily="18" charset="0"/>
              </a:rPr>
              <a:t>Красный, словно светофор</a:t>
            </a:r>
            <a:br>
              <a:rPr lang="ru-RU" dirty="0" smtClean="0"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ea typeface="+mn-ea"/>
                <a:cs typeface="Times New Roman" pitchFamily="18" charset="0"/>
              </a:rPr>
              <a:t>Видят козы- красный свет.</a:t>
            </a:r>
            <a:br>
              <a:rPr lang="ru-RU" dirty="0" smtClean="0"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ea typeface="+mn-ea"/>
                <a:cs typeface="Times New Roman" pitchFamily="18" charset="0"/>
              </a:rPr>
              <a:t> В огород дороги нет.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8" name="Picture 2" descr="C:\Users\Света\Desktop\картинки для презентации\25675.p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Содержимое 3" descr="03_big.jpg"/>
          <p:cNvPicPr>
            <a:picLocks noGrp="1"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259632" y="980728"/>
            <a:ext cx="3502742" cy="280831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211960" y="42210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89503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Света\Desktop\картинки для презентации\25675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Содержимое 6" descr="4luk.jpg"/>
          <p:cNvPicPr>
            <a:picLocks noGrp="1"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449188" y="994430"/>
            <a:ext cx="3626867" cy="293862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076055" y="1926705"/>
            <a:ext cx="338437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Баба Таня чистит лук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Убежал из кухни внук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Он хоть мал, но твердо знает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Лук за глазки покусает.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57813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Света\Desktop\картинки для презентации\25675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508104" y="1556792"/>
            <a:ext cx="33123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Глянь, капуста в огороде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Разодета вся по моде!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Сто нарядов, это слишком!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 листами – кочерыжка!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K:\Таня (детский сад)\ОВОЩИ ДЛЯ ПРЕЗИНТАЦИИ\Ovoschi_60_praktikuyuschiy_logoped\17фев - овощи (60)\белокачанная-капуста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259632" y="764704"/>
            <a:ext cx="3652664" cy="28803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95534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Света\Desktop\картинки для презентации\25675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Содержимое 3" descr="181203119036.jpg"/>
          <p:cNvPicPr>
            <a:picLocks noGrp="1"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090524" y="836712"/>
            <a:ext cx="4479296" cy="278836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569820" y="1700808"/>
            <a:ext cx="31066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Сидит себе на грядке,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С людьми играет в прятки,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Большой-большой хитрец: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Зеленый огурец </a:t>
            </a:r>
          </a:p>
        </p:txBody>
      </p:sp>
    </p:spTree>
    <p:extLst>
      <p:ext uri="{BB962C8B-B14F-4D97-AF65-F5344CB8AC3E}">
        <p14:creationId xmlns:p14="http://schemas.microsoft.com/office/powerpoint/2010/main" xmlns="" val="1002213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Света\Desktop\картинки для презентации\2567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K:\Таня (детский сад)\ОВОЩИ ДЛЯ ПРЕЗИНТАЦИИ\Ovoschi_60_praktikuyuschiy_logoped\17фев - овощи (60)\картофель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71600" y="764704"/>
            <a:ext cx="3724672" cy="279350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076056" y="1772816"/>
            <a:ext cx="3600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Я и в супе, и в салате,                               В пирогах я и в оладьях.                                    Ты меня попробуй, крошка,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Я всем нужная картошка!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72694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Света\Desktop\картинки для презентации\25675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K:\Таня (детский сад)\ОВОЩИ ДЛЯ ПРЕЗИНТАЦИИ\Ovoschi_60_praktikuyuschiy_logoped\17фев - овощи (60)\свекла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259632" y="908720"/>
            <a:ext cx="3816424" cy="286231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932040" y="1628800"/>
            <a:ext cx="37444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свёкле много витаминов,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Свёкла в этом – чемпион.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Покупайте в магазинах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Предлагаю в рацион.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72694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Света\Desktop\картинки для презентации\25675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148064" y="1772816"/>
            <a:ext cx="35283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Как у бабушки на грядке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Вырос овощ очень сладкий,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Проведем мы тренировку -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Кто быстрей сгрызет морковку</a:t>
            </a:r>
            <a:endParaRPr lang="ru-RU" dirty="0"/>
          </a:p>
        </p:txBody>
      </p:sp>
      <p:pic>
        <p:nvPicPr>
          <p:cNvPr id="5" name="Содержимое 6" descr="1322549591_2010-12-26_0.jpg"/>
          <p:cNvPicPr>
            <a:picLocks noGrp="1"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043607" y="836712"/>
            <a:ext cx="4104457" cy="280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72694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337</TotalTime>
  <Words>99</Words>
  <Application>Microsoft Office PowerPoint</Application>
  <PresentationFormat>Экран (4:3)</PresentationFormat>
  <Paragraphs>29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 </vt:lpstr>
      <vt:lpstr>Слайд 2</vt:lpstr>
      <vt:lpstr>                     Встал на грядке помидор, Красный, словно светофор Видят козы- красный свет.  В огород дороги нет. 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Воспитатель</dc:creator>
  <cp:lastModifiedBy>Admin</cp:lastModifiedBy>
  <cp:revision>64</cp:revision>
  <dcterms:created xsi:type="dcterms:W3CDTF">2020-03-26T09:56:50Z</dcterms:created>
  <dcterms:modified xsi:type="dcterms:W3CDTF">2020-04-02T15:26:38Z</dcterms:modified>
</cp:coreProperties>
</file>